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Lst>
  <p:sldSz cy="6858000" cx="12192000"/>
  <p:notesSz cx="6858000" cy="9144000"/>
  <p:embeddedFontLst>
    <p:embeddedFont>
      <p:font typeface="Noto Sans TC"/>
      <p:regular r:id="rId37"/>
      <p:bold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251">
          <p15:clr>
            <a:srgbClr val="A4A3A4"/>
          </p15:clr>
        </p15:guide>
        <p15:guide id="2" pos="3840">
          <p15:clr>
            <a:srgbClr val="A4A3A4"/>
          </p15:clr>
        </p15:guide>
      </p15:sldGuideLst>
    </p:ext>
    <p:ext uri="GoogleSlidesCustomDataVersion2">
      <go:slidesCustomData xmlns:go="http://customooxmlschemas.google.com/" r:id="rId39" roundtripDataSignature="AMtx7mjZEVtc2O/037TbGYm9KElT+SmeN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7F2330A-4869-4EA8-B853-DE143C2263B8}">
  <a:tblStyle styleId="{87F2330A-4869-4EA8-B853-DE143C2263B8}" styleName="Table_0">
    <a:wholeTbl>
      <a:tcTxStyle b="off" i="off">
        <a:font>
          <a:latin typeface="微软雅黑"/>
          <a:ea typeface="微软雅黑"/>
          <a:cs typeface="微软雅黑"/>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9EFF7"/>
          </a:solidFill>
        </a:fill>
      </a:tcStyle>
    </a:wholeTbl>
    <a:band1H>
      <a:tcTxStyle/>
      <a:tcStyle>
        <a:fill>
          <a:solidFill>
            <a:srgbClr val="D0DEEF"/>
          </a:solidFill>
        </a:fill>
      </a:tcStyle>
    </a:band1H>
    <a:band2H>
      <a:tcTxStyle/>
    </a:band2H>
    <a:band1V>
      <a:tcTxStyle/>
      <a:tcStyle>
        <a:fill>
          <a:solidFill>
            <a:srgbClr val="D0DEEF"/>
          </a:solidFill>
        </a:fill>
      </a:tcStyle>
    </a:band1V>
    <a:band2V>
      <a:tcTxStyle/>
    </a:band2V>
    <a:lastCol>
      <a:tcTxStyle b="on" i="off">
        <a:font>
          <a:latin typeface="微软雅黑"/>
          <a:ea typeface="微软雅黑"/>
          <a:cs typeface="微软雅黑"/>
        </a:font>
        <a:schemeClr val="lt1"/>
      </a:tcTxStyle>
      <a:tcStyle>
        <a:fill>
          <a:solidFill>
            <a:schemeClr val="accent1"/>
          </a:solidFill>
        </a:fill>
      </a:tcStyle>
    </a:lastCol>
    <a:firstCol>
      <a:tcTxStyle b="on" i="off">
        <a:font>
          <a:latin typeface="微软雅黑"/>
          <a:ea typeface="微软雅黑"/>
          <a:cs typeface="微软雅黑"/>
        </a:font>
        <a:schemeClr val="lt1"/>
      </a:tcTxStyle>
      <a:tcStyle>
        <a:fill>
          <a:solidFill>
            <a:schemeClr val="accent1"/>
          </a:solidFill>
        </a:fill>
      </a:tcStyle>
    </a:firstCol>
    <a:lastRow>
      <a:tcTxStyle b="on" i="off">
        <a:font>
          <a:latin typeface="微软雅黑"/>
          <a:ea typeface="微软雅黑"/>
          <a:cs typeface="微软雅黑"/>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微软雅黑"/>
          <a:ea typeface="微软雅黑"/>
          <a:cs typeface="微软雅黑"/>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251"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font" Target="fonts/NotoSansTC-regular.fntdata"/><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customschemas.google.com/relationships/presentationmetadata" Target="metadata"/><Relationship Id="rId16" Type="http://schemas.openxmlformats.org/officeDocument/2006/relationships/slide" Target="slides/slide10.xml"/><Relationship Id="rId38" Type="http://schemas.openxmlformats.org/officeDocument/2006/relationships/font" Target="fonts/NotoSansTC-bold.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zh-TW"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 name="Google Shape;9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3" name="Google Shape;23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4" name="Google Shape;24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 name="Google Shape;25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4" name="Google Shape;26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5" name="Google Shape;275;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6" name="Google Shape;28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6" name="Google Shape;29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7" name="Google Shape;307;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3" name="Google Shape;313;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5" name="Google Shape;325;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 name="Google Shape;9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6" name="Google Shape;336;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0" name="Google Shape;350;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2" name="Google Shape;362;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7" name="Google Shape;377;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2" name="Google Shape;392;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zh-TW"/>
              <a:t>5.由考生親自辦理撕榜:未能親自辦理者,得由考生法定代理人(父母或監護人)代</a:t>
            </a:r>
            <a:endParaRPr/>
          </a:p>
          <a:p>
            <a:pPr indent="0" lvl="0" marL="0" rtl="0" algn="l">
              <a:spcBef>
                <a:spcPts val="0"/>
              </a:spcBef>
              <a:spcAft>
                <a:spcPts val="0"/>
              </a:spcAft>
              <a:buClr>
                <a:schemeClr val="dk1"/>
              </a:buClr>
              <a:buSzPts val="1100"/>
              <a:buFont typeface="Arial"/>
              <a:buNone/>
            </a:pPr>
            <a:r>
              <a:rPr lang="zh-TW"/>
              <a:t>為辦理(須出具戶口名簿或戶籍謄本及身分證),亦可委託代理人辦理報到(須檢</a:t>
            </a:r>
            <a:endParaRPr/>
          </a:p>
          <a:p>
            <a:pPr indent="0" lvl="0" marL="0" rtl="0" algn="l">
              <a:spcBef>
                <a:spcPts val="0"/>
              </a:spcBef>
              <a:spcAft>
                <a:spcPts val="0"/>
              </a:spcAft>
              <a:buClr>
                <a:schemeClr val="dk1"/>
              </a:buClr>
              <a:buSzPts val="1100"/>
              <a:buFont typeface="Arial"/>
              <a:buNone/>
            </a:pPr>
            <a:r>
              <a:rPr lang="zh-TW"/>
              <a:t>附委託書,如附件十,請以正楷填寫)。</a:t>
            </a:r>
            <a:endParaRPr/>
          </a:p>
          <a:p>
            <a:pPr indent="0" lvl="0" marL="0" rtl="0" algn="l">
              <a:spcBef>
                <a:spcPts val="0"/>
              </a:spcBef>
              <a:spcAft>
                <a:spcPts val="0"/>
              </a:spcAft>
              <a:buClr>
                <a:schemeClr val="dk1"/>
              </a:buClr>
              <a:buSzPts val="1100"/>
              <a:buFont typeface="Arial"/>
              <a:buNone/>
            </a:pPr>
            <a:r>
              <a:rPr lang="zh-TW"/>
              <a:t>6.依考生所持撕榜梯次序號單,依序現場撕榜,並完成各校錄取報到程序。</a:t>
            </a:r>
            <a:endParaRPr/>
          </a:p>
          <a:p>
            <a:pPr indent="0" lvl="0" marL="0" rtl="0" algn="l">
              <a:spcBef>
                <a:spcPts val="0"/>
              </a:spcBef>
              <a:spcAft>
                <a:spcPts val="0"/>
              </a:spcAft>
              <a:buNone/>
            </a:pPr>
            <a:r>
              <a:t/>
            </a:r>
            <a:endParaRPr/>
          </a:p>
        </p:txBody>
      </p:sp>
      <p:sp>
        <p:nvSpPr>
          <p:cNvPr id="402" name="Google Shape;402;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3c0762c1538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zh-TW"/>
              <a:t>學籍學校位置，所以報名時，所有流程應與一般學生相同，只是輸入學校部分，可以輸入學籍學校後( )說明體制外學校名稱</a:t>
            </a:r>
            <a:endParaRPr/>
          </a:p>
        </p:txBody>
      </p:sp>
      <p:sp>
        <p:nvSpPr>
          <p:cNvPr id="412" name="Google Shape;412;g3c0762c1538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3c0762c1538_0_3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2" name="Google Shape;422;g3c0762c1538_0_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3c0762c1538_0_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2" name="Google Shape;432;g3c0762c1538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3c487f3d6c2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2" name="Google Shape;442;g3c487f3d6c2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 name="Google Shape;12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2" name="Google Shape;452;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3" name="Google Shape;22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www.1ppt.com/moban/" TargetMode="Externa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幻灯片" type="title">
  <p:cSld name="TITLE">
    <p:spTree>
      <p:nvGrpSpPr>
        <p:cNvPr id="11" name="Shape 11"/>
        <p:cNvGrpSpPr/>
        <p:nvPr/>
      </p:nvGrpSpPr>
      <p:grpSpPr>
        <a:xfrm>
          <a:off x="0" y="0"/>
          <a:ext cx="0" cy="0"/>
          <a:chOff x="0" y="0"/>
          <a:chExt cx="0" cy="0"/>
        </a:xfrm>
      </p:grpSpPr>
      <p:sp>
        <p:nvSpPr>
          <p:cNvPr id="12" name="Google Shape;12;p3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dk1"/>
              </a:buClr>
              <a:buSzPts val="6000"/>
              <a:buFont typeface="Microsoft Yahei"/>
              <a:buNone/>
              <a:defRPr b="0" i="0" sz="6000" u="none" cap="none" strike="noStrike">
                <a:solidFill>
                  <a:schemeClr val="dk1"/>
                </a:solidFill>
                <a:latin typeface="Microsoft Yahei"/>
                <a:ea typeface="Microsoft Yahei"/>
                <a:cs typeface="Microsoft Yahei"/>
                <a:sym typeface="Microsoft Yahe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3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Microsoft Yahei"/>
                <a:ea typeface="Microsoft Yahei"/>
                <a:cs typeface="Microsoft Yahei"/>
                <a:sym typeface="Microsoft Yahe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Microsoft Yahei"/>
                <a:ea typeface="Microsoft Yahei"/>
                <a:cs typeface="Microsoft Yahei"/>
                <a:sym typeface="Microsoft Yahe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Microsoft Yahei"/>
                <a:ea typeface="Microsoft Yahei"/>
                <a:cs typeface="Microsoft Yahei"/>
                <a:sym typeface="Microsoft Yahe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Microsoft Yahei"/>
                <a:ea typeface="Microsoft Yahei"/>
                <a:cs typeface="Microsoft Yahei"/>
                <a:sym typeface="Microsoft Yahe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Microsoft Yahei"/>
                <a:ea typeface="Microsoft Yahei"/>
                <a:cs typeface="Microsoft Yahei"/>
                <a:sym typeface="Microsoft Yahe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Microsoft Yahei"/>
                <a:ea typeface="Microsoft Yahei"/>
                <a:cs typeface="Microsoft Yahei"/>
                <a:sym typeface="Microsoft Yahe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Microsoft Yahei"/>
                <a:ea typeface="Microsoft Yahei"/>
                <a:cs typeface="Microsoft Yahei"/>
                <a:sym typeface="Microsoft Yahe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Microsoft Yahei"/>
                <a:ea typeface="Microsoft Yahei"/>
                <a:cs typeface="Microsoft Yahei"/>
                <a:sym typeface="Microsoft Yahe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Microsoft Yahei"/>
                <a:ea typeface="Microsoft Yahei"/>
                <a:cs typeface="Microsoft Yahei"/>
                <a:sym typeface="Microsoft Yahei"/>
              </a:defRPr>
            </a:lvl9pPr>
          </a:lstStyle>
          <a:p/>
        </p:txBody>
      </p:sp>
      <p:sp>
        <p:nvSpPr>
          <p:cNvPr id="14" name="Google Shape;14;p30"/>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1pPr>
            <a:lvl2pPr lvl="1"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2pPr>
            <a:lvl3pPr lvl="2"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3pPr>
            <a:lvl4pPr lvl="3"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4pPr>
            <a:lvl5pPr lvl="4"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5pPr>
            <a:lvl6pPr lvl="5"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6pPr>
            <a:lvl7pPr lvl="6"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7pPr>
            <a:lvl8pPr lvl="7"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8pPr>
            <a:lvl9pPr lvl="8"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9pPr>
          </a:lstStyle>
          <a:p/>
        </p:txBody>
      </p:sp>
      <p:sp>
        <p:nvSpPr>
          <p:cNvPr id="15" name="Google Shape;15;p30"/>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1pPr>
            <a:lvl2pPr lvl="1"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2pPr>
            <a:lvl3pPr lvl="2"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3pPr>
            <a:lvl4pPr lvl="3"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4pPr>
            <a:lvl5pPr lvl="4"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5pPr>
            <a:lvl6pPr lvl="5"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6pPr>
            <a:lvl7pPr lvl="6"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7pPr>
            <a:lvl8pPr lvl="7"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8pPr>
            <a:lvl9pPr lvl="8"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9pPr>
          </a:lstStyle>
          <a:p/>
        </p:txBody>
      </p:sp>
      <p:sp>
        <p:nvSpPr>
          <p:cNvPr id="16" name="Google Shape;16;p30"/>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u="none" cap="none" strike="noStrike">
                <a:solidFill>
                  <a:schemeClr val="dk1"/>
                </a:solidFill>
                <a:latin typeface="Microsoft Yahei"/>
                <a:ea typeface="Microsoft Yahei"/>
                <a:cs typeface="Microsoft Yahei"/>
                <a:sym typeface="Microsoft Yahei"/>
              </a:defRPr>
            </a:lvl1pPr>
            <a:lvl2pPr indent="0" lvl="1" marL="0" marR="0" rtl="0" algn="l">
              <a:spcBef>
                <a:spcPts val="0"/>
              </a:spcBef>
              <a:buNone/>
              <a:defRPr b="0" i="0" sz="1800" u="none" cap="none" strike="noStrike">
                <a:solidFill>
                  <a:schemeClr val="dk1"/>
                </a:solidFill>
                <a:latin typeface="Microsoft Yahei"/>
                <a:ea typeface="Microsoft Yahei"/>
                <a:cs typeface="Microsoft Yahei"/>
                <a:sym typeface="Microsoft Yahei"/>
              </a:defRPr>
            </a:lvl2pPr>
            <a:lvl3pPr indent="0" lvl="2" marL="0" marR="0" rtl="0" algn="l">
              <a:spcBef>
                <a:spcPts val="0"/>
              </a:spcBef>
              <a:buNone/>
              <a:defRPr b="0" i="0" sz="1800" u="none" cap="none" strike="noStrike">
                <a:solidFill>
                  <a:schemeClr val="dk1"/>
                </a:solidFill>
                <a:latin typeface="Microsoft Yahei"/>
                <a:ea typeface="Microsoft Yahei"/>
                <a:cs typeface="Microsoft Yahei"/>
                <a:sym typeface="Microsoft Yahei"/>
              </a:defRPr>
            </a:lvl3pPr>
            <a:lvl4pPr indent="0" lvl="3" marL="0" marR="0" rtl="0" algn="l">
              <a:spcBef>
                <a:spcPts val="0"/>
              </a:spcBef>
              <a:buNone/>
              <a:defRPr b="0" i="0" sz="1800" u="none" cap="none" strike="noStrike">
                <a:solidFill>
                  <a:schemeClr val="dk1"/>
                </a:solidFill>
                <a:latin typeface="Microsoft Yahei"/>
                <a:ea typeface="Microsoft Yahei"/>
                <a:cs typeface="Microsoft Yahei"/>
                <a:sym typeface="Microsoft Yahei"/>
              </a:defRPr>
            </a:lvl4pPr>
            <a:lvl5pPr indent="0" lvl="4" marL="0" marR="0" rtl="0" algn="l">
              <a:spcBef>
                <a:spcPts val="0"/>
              </a:spcBef>
              <a:buNone/>
              <a:defRPr b="0" i="0" sz="1800" u="none" cap="none" strike="noStrike">
                <a:solidFill>
                  <a:schemeClr val="dk1"/>
                </a:solidFill>
                <a:latin typeface="Microsoft Yahei"/>
                <a:ea typeface="Microsoft Yahei"/>
                <a:cs typeface="Microsoft Yahei"/>
                <a:sym typeface="Microsoft Yahei"/>
              </a:defRPr>
            </a:lvl5pPr>
            <a:lvl6pPr indent="0" lvl="5" marL="0" marR="0" rtl="0" algn="l">
              <a:spcBef>
                <a:spcPts val="0"/>
              </a:spcBef>
              <a:buNone/>
              <a:defRPr b="0" i="0" sz="1800" u="none" cap="none" strike="noStrike">
                <a:solidFill>
                  <a:schemeClr val="dk1"/>
                </a:solidFill>
                <a:latin typeface="Microsoft Yahei"/>
                <a:ea typeface="Microsoft Yahei"/>
                <a:cs typeface="Microsoft Yahei"/>
                <a:sym typeface="Microsoft Yahei"/>
              </a:defRPr>
            </a:lvl6pPr>
            <a:lvl7pPr indent="0" lvl="6" marL="0" marR="0" rtl="0" algn="l">
              <a:spcBef>
                <a:spcPts val="0"/>
              </a:spcBef>
              <a:buNone/>
              <a:defRPr b="0" i="0" sz="1800" u="none" cap="none" strike="noStrike">
                <a:solidFill>
                  <a:schemeClr val="dk1"/>
                </a:solidFill>
                <a:latin typeface="Microsoft Yahei"/>
                <a:ea typeface="Microsoft Yahei"/>
                <a:cs typeface="Microsoft Yahei"/>
                <a:sym typeface="Microsoft Yahei"/>
              </a:defRPr>
            </a:lvl7pPr>
            <a:lvl8pPr indent="0" lvl="7" marL="0" marR="0" rtl="0" algn="l">
              <a:spcBef>
                <a:spcPts val="0"/>
              </a:spcBef>
              <a:buNone/>
              <a:defRPr b="0" i="0" sz="1800" u="none" cap="none" strike="noStrike">
                <a:solidFill>
                  <a:schemeClr val="dk1"/>
                </a:solidFill>
                <a:latin typeface="Microsoft Yahei"/>
                <a:ea typeface="Microsoft Yahei"/>
                <a:cs typeface="Microsoft Yahei"/>
                <a:sym typeface="Microsoft Yahei"/>
              </a:defRPr>
            </a:lvl8pPr>
            <a:lvl9pPr indent="0" lvl="8" marL="0" marR="0" rtl="0" algn="l">
              <a:spcBef>
                <a:spcPts val="0"/>
              </a:spcBef>
              <a:buNone/>
              <a:defRPr b="0" i="0" sz="1800" u="none" cap="none" strike="noStrike">
                <a:solidFill>
                  <a:schemeClr val="dk1"/>
                </a:solidFill>
                <a:latin typeface="Microsoft Yahei"/>
                <a:ea typeface="Microsoft Yahei"/>
                <a:cs typeface="Microsoft Yahei"/>
                <a:sym typeface="Microsoft Yahei"/>
              </a:defRPr>
            </a:lvl9pPr>
          </a:lstStyle>
          <a:p>
            <a:pPr indent="0" lvl="0" marL="0" rtl="0" algn="l">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图片与标题" type="picTx">
  <p:cSld name="PICTURE_WITH_CAPTION_TEXT">
    <p:spTree>
      <p:nvGrpSpPr>
        <p:cNvPr id="71" name="Shape 71"/>
        <p:cNvGrpSpPr/>
        <p:nvPr/>
      </p:nvGrpSpPr>
      <p:grpSpPr>
        <a:xfrm>
          <a:off x="0" y="0"/>
          <a:ext cx="0" cy="0"/>
          <a:chOff x="0" y="0"/>
          <a:chExt cx="0" cy="0"/>
        </a:xfrm>
      </p:grpSpPr>
      <p:sp>
        <p:nvSpPr>
          <p:cNvPr id="72" name="Google Shape;72;p3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icrosoft Yahei"/>
              <a:buNone/>
              <a:defRPr b="0" i="0" sz="3200" u="none" cap="none" strike="noStrike">
                <a:solidFill>
                  <a:schemeClr val="dk1"/>
                </a:solidFill>
                <a:latin typeface="Microsoft Yahei"/>
                <a:ea typeface="Microsoft Yahei"/>
                <a:cs typeface="Microsoft Yahei"/>
                <a:sym typeface="Microsoft Yahe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3" name="Google Shape;73;p39"/>
          <p:cNvSpPr/>
          <p:nvPr>
            <p:ph idx="2" type="pic"/>
          </p:nvPr>
        </p:nvSpPr>
        <p:spPr>
          <a:xfrm>
            <a:off x="5183188" y="987425"/>
            <a:ext cx="6172200" cy="4873625"/>
          </a:xfrm>
          <a:prstGeom prst="rect">
            <a:avLst/>
          </a:prstGeom>
          <a:noFill/>
          <a:ln>
            <a:noFill/>
          </a:ln>
        </p:spPr>
      </p:sp>
      <p:sp>
        <p:nvSpPr>
          <p:cNvPr id="74" name="Google Shape;74;p3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Microsoft Yahei"/>
                <a:ea typeface="Microsoft Yahei"/>
                <a:cs typeface="Microsoft Yahei"/>
                <a:sym typeface="Microsoft Yahe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Microsoft Yahei"/>
                <a:ea typeface="Microsoft Yahei"/>
                <a:cs typeface="Microsoft Yahei"/>
                <a:sym typeface="Microsoft Yahe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Microsoft Yahei"/>
                <a:ea typeface="Microsoft Yahei"/>
                <a:cs typeface="Microsoft Yahei"/>
                <a:sym typeface="Microsoft Yahe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Microsoft Yahei"/>
                <a:ea typeface="Microsoft Yahei"/>
                <a:cs typeface="Microsoft Yahei"/>
                <a:sym typeface="Microsoft Yahe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Microsoft Yahei"/>
                <a:ea typeface="Microsoft Yahei"/>
                <a:cs typeface="Microsoft Yahei"/>
                <a:sym typeface="Microsoft Yahe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Microsoft Yahei"/>
                <a:ea typeface="Microsoft Yahei"/>
                <a:cs typeface="Microsoft Yahei"/>
                <a:sym typeface="Microsoft Yahe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Microsoft Yahei"/>
                <a:ea typeface="Microsoft Yahei"/>
                <a:cs typeface="Microsoft Yahei"/>
                <a:sym typeface="Microsoft Yahe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Microsoft Yahei"/>
                <a:ea typeface="Microsoft Yahei"/>
                <a:cs typeface="Microsoft Yahei"/>
                <a:sym typeface="Microsoft Yahe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Microsoft Yahei"/>
                <a:ea typeface="Microsoft Yahei"/>
                <a:cs typeface="Microsoft Yahei"/>
                <a:sym typeface="Microsoft Yahei"/>
              </a:defRPr>
            </a:lvl9pPr>
          </a:lstStyle>
          <a:p/>
        </p:txBody>
      </p:sp>
      <p:sp>
        <p:nvSpPr>
          <p:cNvPr id="75" name="Google Shape;75;p39"/>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Microsoft Yahei"/>
                <a:ea typeface="Microsoft Yahei"/>
                <a:cs typeface="Microsoft Yahei"/>
                <a:sym typeface="Microsoft Yahei"/>
              </a:defRPr>
            </a:lvl1pPr>
            <a:lvl2pPr lvl="1"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2pPr>
            <a:lvl3pPr lvl="2"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3pPr>
            <a:lvl4pPr lvl="3"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4pPr>
            <a:lvl5pPr lvl="4"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5pPr>
            <a:lvl6pPr lvl="5"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6pPr>
            <a:lvl7pPr lvl="6"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7pPr>
            <a:lvl8pPr lvl="7"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8pPr>
            <a:lvl9pPr lvl="8"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9pPr>
          </a:lstStyle>
          <a:p/>
        </p:txBody>
      </p:sp>
      <p:sp>
        <p:nvSpPr>
          <p:cNvPr id="76" name="Google Shape;76;p39"/>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Microsoft Yahei"/>
                <a:ea typeface="Microsoft Yahei"/>
                <a:cs typeface="Microsoft Yahei"/>
                <a:sym typeface="Microsoft Yahei"/>
              </a:defRPr>
            </a:lvl1pPr>
            <a:lvl2pPr lvl="1"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2pPr>
            <a:lvl3pPr lvl="2"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3pPr>
            <a:lvl4pPr lvl="3"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4pPr>
            <a:lvl5pPr lvl="4"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5pPr>
            <a:lvl6pPr lvl="5"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6pPr>
            <a:lvl7pPr lvl="6"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7pPr>
            <a:lvl8pPr lvl="7"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8pPr>
            <a:lvl9pPr lvl="8"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9pPr>
          </a:lstStyle>
          <a:p/>
        </p:txBody>
      </p:sp>
      <p:sp>
        <p:nvSpPr>
          <p:cNvPr id="77" name="Google Shape;77;p39"/>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Microsoft Yahei"/>
                <a:ea typeface="Microsoft Yahei"/>
                <a:cs typeface="Microsoft Yahei"/>
                <a:sym typeface="Microsoft Yahei"/>
              </a:defRPr>
            </a:lvl1pPr>
            <a:lvl2pPr indent="0" lvl="1" marL="0" marR="0" rtl="0" algn="l">
              <a:spcBef>
                <a:spcPts val="0"/>
              </a:spcBef>
              <a:buNone/>
              <a:defRPr sz="1800">
                <a:solidFill>
                  <a:schemeClr val="dk1"/>
                </a:solidFill>
                <a:latin typeface="Microsoft Yahei"/>
                <a:ea typeface="Microsoft Yahei"/>
                <a:cs typeface="Microsoft Yahei"/>
                <a:sym typeface="Microsoft Yahei"/>
              </a:defRPr>
            </a:lvl2pPr>
            <a:lvl3pPr indent="0" lvl="2" marL="0" marR="0" rtl="0" algn="l">
              <a:spcBef>
                <a:spcPts val="0"/>
              </a:spcBef>
              <a:buNone/>
              <a:defRPr sz="1800">
                <a:solidFill>
                  <a:schemeClr val="dk1"/>
                </a:solidFill>
                <a:latin typeface="Microsoft Yahei"/>
                <a:ea typeface="Microsoft Yahei"/>
                <a:cs typeface="Microsoft Yahei"/>
                <a:sym typeface="Microsoft Yahei"/>
              </a:defRPr>
            </a:lvl3pPr>
            <a:lvl4pPr indent="0" lvl="3" marL="0" marR="0" rtl="0" algn="l">
              <a:spcBef>
                <a:spcPts val="0"/>
              </a:spcBef>
              <a:buNone/>
              <a:defRPr sz="1800">
                <a:solidFill>
                  <a:schemeClr val="dk1"/>
                </a:solidFill>
                <a:latin typeface="Microsoft Yahei"/>
                <a:ea typeface="Microsoft Yahei"/>
                <a:cs typeface="Microsoft Yahei"/>
                <a:sym typeface="Microsoft Yahei"/>
              </a:defRPr>
            </a:lvl4pPr>
            <a:lvl5pPr indent="0" lvl="4" marL="0" marR="0" rtl="0" algn="l">
              <a:spcBef>
                <a:spcPts val="0"/>
              </a:spcBef>
              <a:buNone/>
              <a:defRPr sz="1800">
                <a:solidFill>
                  <a:schemeClr val="dk1"/>
                </a:solidFill>
                <a:latin typeface="Microsoft Yahei"/>
                <a:ea typeface="Microsoft Yahei"/>
                <a:cs typeface="Microsoft Yahei"/>
                <a:sym typeface="Microsoft Yahei"/>
              </a:defRPr>
            </a:lvl5pPr>
            <a:lvl6pPr indent="0" lvl="5" marL="0" marR="0" rtl="0" algn="l">
              <a:spcBef>
                <a:spcPts val="0"/>
              </a:spcBef>
              <a:buNone/>
              <a:defRPr sz="1800">
                <a:solidFill>
                  <a:schemeClr val="dk1"/>
                </a:solidFill>
                <a:latin typeface="Microsoft Yahei"/>
                <a:ea typeface="Microsoft Yahei"/>
                <a:cs typeface="Microsoft Yahei"/>
                <a:sym typeface="Microsoft Yahei"/>
              </a:defRPr>
            </a:lvl6pPr>
            <a:lvl7pPr indent="0" lvl="6" marL="0" marR="0" rtl="0" algn="l">
              <a:spcBef>
                <a:spcPts val="0"/>
              </a:spcBef>
              <a:buNone/>
              <a:defRPr sz="1800">
                <a:solidFill>
                  <a:schemeClr val="dk1"/>
                </a:solidFill>
                <a:latin typeface="Microsoft Yahei"/>
                <a:ea typeface="Microsoft Yahei"/>
                <a:cs typeface="Microsoft Yahei"/>
                <a:sym typeface="Microsoft Yahei"/>
              </a:defRPr>
            </a:lvl7pPr>
            <a:lvl8pPr indent="0" lvl="7" marL="0" marR="0" rtl="0" algn="l">
              <a:spcBef>
                <a:spcPts val="0"/>
              </a:spcBef>
              <a:buNone/>
              <a:defRPr sz="1800">
                <a:solidFill>
                  <a:schemeClr val="dk1"/>
                </a:solidFill>
                <a:latin typeface="Microsoft Yahei"/>
                <a:ea typeface="Microsoft Yahei"/>
                <a:cs typeface="Microsoft Yahei"/>
                <a:sym typeface="Microsoft Yahei"/>
              </a:defRPr>
            </a:lvl8pPr>
            <a:lvl9pPr indent="0" lvl="8" marL="0" marR="0" rtl="0" algn="l">
              <a:spcBef>
                <a:spcPts val="0"/>
              </a:spcBef>
              <a:buNone/>
              <a:defRPr sz="1800">
                <a:solidFill>
                  <a:schemeClr val="dk1"/>
                </a:solidFill>
                <a:latin typeface="Microsoft Yahei"/>
                <a:ea typeface="Microsoft Yahei"/>
                <a:cs typeface="Microsoft Yahei"/>
                <a:sym typeface="Microsoft Yahei"/>
              </a:defRPr>
            </a:lvl9pPr>
          </a:lstStyle>
          <a:p>
            <a:pPr indent="0" lvl="0" marL="0" rtl="0" algn="l">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竖排文字" type="vertTx">
  <p:cSld name="VERTICAL_TEXT">
    <p:spTree>
      <p:nvGrpSpPr>
        <p:cNvPr id="78" name="Shape 78"/>
        <p:cNvGrpSpPr/>
        <p:nvPr/>
      </p:nvGrpSpPr>
      <p:grpSpPr>
        <a:xfrm>
          <a:off x="0" y="0"/>
          <a:ext cx="0" cy="0"/>
          <a:chOff x="0" y="0"/>
          <a:chExt cx="0" cy="0"/>
        </a:xfrm>
      </p:grpSpPr>
      <p:sp>
        <p:nvSpPr>
          <p:cNvPr id="79" name="Google Shape;79;p40"/>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Microsoft Yahei"/>
              <a:buNone/>
              <a:defRPr b="0" i="0" sz="4400" u="none" cap="none" strike="noStrike">
                <a:solidFill>
                  <a:schemeClr val="dk1"/>
                </a:solidFill>
                <a:latin typeface="Microsoft Yahei"/>
                <a:ea typeface="Microsoft Yahei"/>
                <a:cs typeface="Microsoft Yahei"/>
                <a:sym typeface="Microsoft Yahe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0" name="Google Shape;80;p4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Microsoft Yahei"/>
                <a:ea typeface="Microsoft Yahei"/>
                <a:cs typeface="Microsoft Yahei"/>
                <a:sym typeface="Microsoft Yahe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icrosoft Yahei"/>
                <a:ea typeface="Microsoft Yahei"/>
                <a:cs typeface="Microsoft Yahei"/>
                <a:sym typeface="Microsoft Yahe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icrosoft Yahei"/>
                <a:ea typeface="Microsoft Yahei"/>
                <a:cs typeface="Microsoft Yahei"/>
                <a:sym typeface="Microsoft Yahe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icrosoft Yahei"/>
                <a:ea typeface="Microsoft Yahei"/>
                <a:cs typeface="Microsoft Yahei"/>
                <a:sym typeface="Microsoft Yahe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icrosoft Yahei"/>
                <a:ea typeface="Microsoft Yahei"/>
                <a:cs typeface="Microsoft Yahei"/>
                <a:sym typeface="Microsoft Yahe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icrosoft Yahei"/>
                <a:ea typeface="Microsoft Yahei"/>
                <a:cs typeface="Microsoft Yahei"/>
                <a:sym typeface="Microsoft Yahe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icrosoft Yahei"/>
                <a:ea typeface="Microsoft Yahei"/>
                <a:cs typeface="Microsoft Yahei"/>
                <a:sym typeface="Microsoft Yahe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icrosoft Yahei"/>
                <a:ea typeface="Microsoft Yahei"/>
                <a:cs typeface="Microsoft Yahei"/>
                <a:sym typeface="Microsoft Yahe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icrosoft Yahei"/>
                <a:ea typeface="Microsoft Yahei"/>
                <a:cs typeface="Microsoft Yahei"/>
                <a:sym typeface="Microsoft Yahei"/>
              </a:defRPr>
            </a:lvl9pPr>
          </a:lstStyle>
          <a:p/>
        </p:txBody>
      </p:sp>
      <p:sp>
        <p:nvSpPr>
          <p:cNvPr id="81" name="Google Shape;81;p40"/>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Microsoft Yahei"/>
                <a:ea typeface="Microsoft Yahei"/>
                <a:cs typeface="Microsoft Yahei"/>
                <a:sym typeface="Microsoft Yahei"/>
              </a:defRPr>
            </a:lvl1pPr>
            <a:lvl2pPr lvl="1"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2pPr>
            <a:lvl3pPr lvl="2"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3pPr>
            <a:lvl4pPr lvl="3"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4pPr>
            <a:lvl5pPr lvl="4"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5pPr>
            <a:lvl6pPr lvl="5"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6pPr>
            <a:lvl7pPr lvl="6"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7pPr>
            <a:lvl8pPr lvl="7"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8pPr>
            <a:lvl9pPr lvl="8"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9pPr>
          </a:lstStyle>
          <a:p/>
        </p:txBody>
      </p:sp>
      <p:sp>
        <p:nvSpPr>
          <p:cNvPr id="82" name="Google Shape;82;p40"/>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Microsoft Yahei"/>
                <a:ea typeface="Microsoft Yahei"/>
                <a:cs typeface="Microsoft Yahei"/>
                <a:sym typeface="Microsoft Yahei"/>
              </a:defRPr>
            </a:lvl1pPr>
            <a:lvl2pPr lvl="1"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2pPr>
            <a:lvl3pPr lvl="2"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3pPr>
            <a:lvl4pPr lvl="3"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4pPr>
            <a:lvl5pPr lvl="4"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5pPr>
            <a:lvl6pPr lvl="5"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6pPr>
            <a:lvl7pPr lvl="6"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7pPr>
            <a:lvl8pPr lvl="7"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8pPr>
            <a:lvl9pPr lvl="8"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9pPr>
          </a:lstStyle>
          <a:p/>
        </p:txBody>
      </p:sp>
      <p:sp>
        <p:nvSpPr>
          <p:cNvPr id="83" name="Google Shape;83;p40"/>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Microsoft Yahei"/>
                <a:ea typeface="Microsoft Yahei"/>
                <a:cs typeface="Microsoft Yahei"/>
                <a:sym typeface="Microsoft Yahei"/>
              </a:defRPr>
            </a:lvl1pPr>
            <a:lvl2pPr indent="0" lvl="1" marL="0" marR="0" rtl="0" algn="l">
              <a:spcBef>
                <a:spcPts val="0"/>
              </a:spcBef>
              <a:buNone/>
              <a:defRPr sz="1800">
                <a:solidFill>
                  <a:schemeClr val="dk1"/>
                </a:solidFill>
                <a:latin typeface="Microsoft Yahei"/>
                <a:ea typeface="Microsoft Yahei"/>
                <a:cs typeface="Microsoft Yahei"/>
                <a:sym typeface="Microsoft Yahei"/>
              </a:defRPr>
            </a:lvl2pPr>
            <a:lvl3pPr indent="0" lvl="2" marL="0" marR="0" rtl="0" algn="l">
              <a:spcBef>
                <a:spcPts val="0"/>
              </a:spcBef>
              <a:buNone/>
              <a:defRPr sz="1800">
                <a:solidFill>
                  <a:schemeClr val="dk1"/>
                </a:solidFill>
                <a:latin typeface="Microsoft Yahei"/>
                <a:ea typeface="Microsoft Yahei"/>
                <a:cs typeface="Microsoft Yahei"/>
                <a:sym typeface="Microsoft Yahei"/>
              </a:defRPr>
            </a:lvl3pPr>
            <a:lvl4pPr indent="0" lvl="3" marL="0" marR="0" rtl="0" algn="l">
              <a:spcBef>
                <a:spcPts val="0"/>
              </a:spcBef>
              <a:buNone/>
              <a:defRPr sz="1800">
                <a:solidFill>
                  <a:schemeClr val="dk1"/>
                </a:solidFill>
                <a:latin typeface="Microsoft Yahei"/>
                <a:ea typeface="Microsoft Yahei"/>
                <a:cs typeface="Microsoft Yahei"/>
                <a:sym typeface="Microsoft Yahei"/>
              </a:defRPr>
            </a:lvl4pPr>
            <a:lvl5pPr indent="0" lvl="4" marL="0" marR="0" rtl="0" algn="l">
              <a:spcBef>
                <a:spcPts val="0"/>
              </a:spcBef>
              <a:buNone/>
              <a:defRPr sz="1800">
                <a:solidFill>
                  <a:schemeClr val="dk1"/>
                </a:solidFill>
                <a:latin typeface="Microsoft Yahei"/>
                <a:ea typeface="Microsoft Yahei"/>
                <a:cs typeface="Microsoft Yahei"/>
                <a:sym typeface="Microsoft Yahei"/>
              </a:defRPr>
            </a:lvl5pPr>
            <a:lvl6pPr indent="0" lvl="5" marL="0" marR="0" rtl="0" algn="l">
              <a:spcBef>
                <a:spcPts val="0"/>
              </a:spcBef>
              <a:buNone/>
              <a:defRPr sz="1800">
                <a:solidFill>
                  <a:schemeClr val="dk1"/>
                </a:solidFill>
                <a:latin typeface="Microsoft Yahei"/>
                <a:ea typeface="Microsoft Yahei"/>
                <a:cs typeface="Microsoft Yahei"/>
                <a:sym typeface="Microsoft Yahei"/>
              </a:defRPr>
            </a:lvl6pPr>
            <a:lvl7pPr indent="0" lvl="6" marL="0" marR="0" rtl="0" algn="l">
              <a:spcBef>
                <a:spcPts val="0"/>
              </a:spcBef>
              <a:buNone/>
              <a:defRPr sz="1800">
                <a:solidFill>
                  <a:schemeClr val="dk1"/>
                </a:solidFill>
                <a:latin typeface="Microsoft Yahei"/>
                <a:ea typeface="Microsoft Yahei"/>
                <a:cs typeface="Microsoft Yahei"/>
                <a:sym typeface="Microsoft Yahei"/>
              </a:defRPr>
            </a:lvl7pPr>
            <a:lvl8pPr indent="0" lvl="7" marL="0" marR="0" rtl="0" algn="l">
              <a:spcBef>
                <a:spcPts val="0"/>
              </a:spcBef>
              <a:buNone/>
              <a:defRPr sz="1800">
                <a:solidFill>
                  <a:schemeClr val="dk1"/>
                </a:solidFill>
                <a:latin typeface="Microsoft Yahei"/>
                <a:ea typeface="Microsoft Yahei"/>
                <a:cs typeface="Microsoft Yahei"/>
                <a:sym typeface="Microsoft Yahei"/>
              </a:defRPr>
            </a:lvl8pPr>
            <a:lvl9pPr indent="0" lvl="8" marL="0" marR="0" rtl="0" algn="l">
              <a:spcBef>
                <a:spcPts val="0"/>
              </a:spcBef>
              <a:buNone/>
              <a:defRPr sz="1800">
                <a:solidFill>
                  <a:schemeClr val="dk1"/>
                </a:solidFill>
                <a:latin typeface="Microsoft Yahei"/>
                <a:ea typeface="Microsoft Yahei"/>
                <a:cs typeface="Microsoft Yahei"/>
                <a:sym typeface="Microsoft Yahei"/>
              </a:defRPr>
            </a:lvl9pPr>
          </a:lstStyle>
          <a:p>
            <a:pPr indent="0" lvl="0" marL="0" rtl="0" algn="l">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垂直排列标题与&#10;文本" type="vertTitleAndTx">
  <p:cSld name="VERTICAL_TITLE_AND_VERTICAL_TEXT">
    <p:spTree>
      <p:nvGrpSpPr>
        <p:cNvPr id="84" name="Shape 84"/>
        <p:cNvGrpSpPr/>
        <p:nvPr/>
      </p:nvGrpSpPr>
      <p:grpSpPr>
        <a:xfrm>
          <a:off x="0" y="0"/>
          <a:ext cx="0" cy="0"/>
          <a:chOff x="0" y="0"/>
          <a:chExt cx="0" cy="0"/>
        </a:xfrm>
      </p:grpSpPr>
      <p:sp>
        <p:nvSpPr>
          <p:cNvPr id="85" name="Google Shape;85;p41"/>
          <p:cNvSpPr txBox="1"/>
          <p:nvPr>
            <p:ph type="title"/>
          </p:nvPr>
        </p:nvSpPr>
        <p:spPr>
          <a:xfrm rot="5400000">
            <a:off x="7133431" y="1956594"/>
            <a:ext cx="5811838" cy="2628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Microsoft Yahei"/>
              <a:buNone/>
              <a:defRPr b="0" i="0" sz="4400" u="none" cap="none" strike="noStrike">
                <a:solidFill>
                  <a:schemeClr val="dk1"/>
                </a:solidFill>
                <a:latin typeface="Microsoft Yahei"/>
                <a:ea typeface="Microsoft Yahei"/>
                <a:cs typeface="Microsoft Yahei"/>
                <a:sym typeface="Microsoft Yahe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6" name="Google Shape;86;p4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Microsoft Yahei"/>
                <a:ea typeface="Microsoft Yahei"/>
                <a:cs typeface="Microsoft Yahei"/>
                <a:sym typeface="Microsoft Yahe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icrosoft Yahei"/>
                <a:ea typeface="Microsoft Yahei"/>
                <a:cs typeface="Microsoft Yahei"/>
                <a:sym typeface="Microsoft Yahe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icrosoft Yahei"/>
                <a:ea typeface="Microsoft Yahei"/>
                <a:cs typeface="Microsoft Yahei"/>
                <a:sym typeface="Microsoft Yahe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icrosoft Yahei"/>
                <a:ea typeface="Microsoft Yahei"/>
                <a:cs typeface="Microsoft Yahei"/>
                <a:sym typeface="Microsoft Yahe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icrosoft Yahei"/>
                <a:ea typeface="Microsoft Yahei"/>
                <a:cs typeface="Microsoft Yahei"/>
                <a:sym typeface="Microsoft Yahe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icrosoft Yahei"/>
                <a:ea typeface="Microsoft Yahei"/>
                <a:cs typeface="Microsoft Yahei"/>
                <a:sym typeface="Microsoft Yahe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icrosoft Yahei"/>
                <a:ea typeface="Microsoft Yahei"/>
                <a:cs typeface="Microsoft Yahei"/>
                <a:sym typeface="Microsoft Yahe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icrosoft Yahei"/>
                <a:ea typeface="Microsoft Yahei"/>
                <a:cs typeface="Microsoft Yahei"/>
                <a:sym typeface="Microsoft Yahe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icrosoft Yahei"/>
                <a:ea typeface="Microsoft Yahei"/>
                <a:cs typeface="Microsoft Yahei"/>
                <a:sym typeface="Microsoft Yahei"/>
              </a:defRPr>
            </a:lvl9pPr>
          </a:lstStyle>
          <a:p/>
        </p:txBody>
      </p:sp>
      <p:sp>
        <p:nvSpPr>
          <p:cNvPr id="87" name="Google Shape;87;p41"/>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Microsoft Yahei"/>
                <a:ea typeface="Microsoft Yahei"/>
                <a:cs typeface="Microsoft Yahei"/>
                <a:sym typeface="Microsoft Yahei"/>
              </a:defRPr>
            </a:lvl1pPr>
            <a:lvl2pPr lvl="1"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2pPr>
            <a:lvl3pPr lvl="2"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3pPr>
            <a:lvl4pPr lvl="3"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4pPr>
            <a:lvl5pPr lvl="4"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5pPr>
            <a:lvl6pPr lvl="5"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6pPr>
            <a:lvl7pPr lvl="6"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7pPr>
            <a:lvl8pPr lvl="7"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8pPr>
            <a:lvl9pPr lvl="8"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9pPr>
          </a:lstStyle>
          <a:p/>
        </p:txBody>
      </p:sp>
      <p:sp>
        <p:nvSpPr>
          <p:cNvPr id="88" name="Google Shape;88;p41"/>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Microsoft Yahei"/>
                <a:ea typeface="Microsoft Yahei"/>
                <a:cs typeface="Microsoft Yahei"/>
                <a:sym typeface="Microsoft Yahei"/>
              </a:defRPr>
            </a:lvl1pPr>
            <a:lvl2pPr lvl="1"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2pPr>
            <a:lvl3pPr lvl="2"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3pPr>
            <a:lvl4pPr lvl="3"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4pPr>
            <a:lvl5pPr lvl="4"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5pPr>
            <a:lvl6pPr lvl="5"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6pPr>
            <a:lvl7pPr lvl="6"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7pPr>
            <a:lvl8pPr lvl="7"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8pPr>
            <a:lvl9pPr lvl="8"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9pPr>
          </a:lstStyle>
          <a:p/>
        </p:txBody>
      </p:sp>
      <p:sp>
        <p:nvSpPr>
          <p:cNvPr id="89" name="Google Shape;89;p41"/>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Microsoft Yahei"/>
                <a:ea typeface="Microsoft Yahei"/>
                <a:cs typeface="Microsoft Yahei"/>
                <a:sym typeface="Microsoft Yahei"/>
              </a:defRPr>
            </a:lvl1pPr>
            <a:lvl2pPr indent="0" lvl="1" marL="0" marR="0" rtl="0" algn="l">
              <a:spcBef>
                <a:spcPts val="0"/>
              </a:spcBef>
              <a:buNone/>
              <a:defRPr sz="1800">
                <a:solidFill>
                  <a:schemeClr val="dk1"/>
                </a:solidFill>
                <a:latin typeface="Microsoft Yahei"/>
                <a:ea typeface="Microsoft Yahei"/>
                <a:cs typeface="Microsoft Yahei"/>
                <a:sym typeface="Microsoft Yahei"/>
              </a:defRPr>
            </a:lvl2pPr>
            <a:lvl3pPr indent="0" lvl="2" marL="0" marR="0" rtl="0" algn="l">
              <a:spcBef>
                <a:spcPts val="0"/>
              </a:spcBef>
              <a:buNone/>
              <a:defRPr sz="1800">
                <a:solidFill>
                  <a:schemeClr val="dk1"/>
                </a:solidFill>
                <a:latin typeface="Microsoft Yahei"/>
                <a:ea typeface="Microsoft Yahei"/>
                <a:cs typeface="Microsoft Yahei"/>
                <a:sym typeface="Microsoft Yahei"/>
              </a:defRPr>
            </a:lvl3pPr>
            <a:lvl4pPr indent="0" lvl="3" marL="0" marR="0" rtl="0" algn="l">
              <a:spcBef>
                <a:spcPts val="0"/>
              </a:spcBef>
              <a:buNone/>
              <a:defRPr sz="1800">
                <a:solidFill>
                  <a:schemeClr val="dk1"/>
                </a:solidFill>
                <a:latin typeface="Microsoft Yahei"/>
                <a:ea typeface="Microsoft Yahei"/>
                <a:cs typeface="Microsoft Yahei"/>
                <a:sym typeface="Microsoft Yahei"/>
              </a:defRPr>
            </a:lvl4pPr>
            <a:lvl5pPr indent="0" lvl="4" marL="0" marR="0" rtl="0" algn="l">
              <a:spcBef>
                <a:spcPts val="0"/>
              </a:spcBef>
              <a:buNone/>
              <a:defRPr sz="1800">
                <a:solidFill>
                  <a:schemeClr val="dk1"/>
                </a:solidFill>
                <a:latin typeface="Microsoft Yahei"/>
                <a:ea typeface="Microsoft Yahei"/>
                <a:cs typeface="Microsoft Yahei"/>
                <a:sym typeface="Microsoft Yahei"/>
              </a:defRPr>
            </a:lvl5pPr>
            <a:lvl6pPr indent="0" lvl="5" marL="0" marR="0" rtl="0" algn="l">
              <a:spcBef>
                <a:spcPts val="0"/>
              </a:spcBef>
              <a:buNone/>
              <a:defRPr sz="1800">
                <a:solidFill>
                  <a:schemeClr val="dk1"/>
                </a:solidFill>
                <a:latin typeface="Microsoft Yahei"/>
                <a:ea typeface="Microsoft Yahei"/>
                <a:cs typeface="Microsoft Yahei"/>
                <a:sym typeface="Microsoft Yahei"/>
              </a:defRPr>
            </a:lvl6pPr>
            <a:lvl7pPr indent="0" lvl="6" marL="0" marR="0" rtl="0" algn="l">
              <a:spcBef>
                <a:spcPts val="0"/>
              </a:spcBef>
              <a:buNone/>
              <a:defRPr sz="1800">
                <a:solidFill>
                  <a:schemeClr val="dk1"/>
                </a:solidFill>
                <a:latin typeface="Microsoft Yahei"/>
                <a:ea typeface="Microsoft Yahei"/>
                <a:cs typeface="Microsoft Yahei"/>
                <a:sym typeface="Microsoft Yahei"/>
              </a:defRPr>
            </a:lvl7pPr>
            <a:lvl8pPr indent="0" lvl="7" marL="0" marR="0" rtl="0" algn="l">
              <a:spcBef>
                <a:spcPts val="0"/>
              </a:spcBef>
              <a:buNone/>
              <a:defRPr sz="1800">
                <a:solidFill>
                  <a:schemeClr val="dk1"/>
                </a:solidFill>
                <a:latin typeface="Microsoft Yahei"/>
                <a:ea typeface="Microsoft Yahei"/>
                <a:cs typeface="Microsoft Yahei"/>
                <a:sym typeface="Microsoft Yahei"/>
              </a:defRPr>
            </a:lvl8pPr>
            <a:lvl9pPr indent="0" lvl="8" marL="0" marR="0" rtl="0" algn="l">
              <a:spcBef>
                <a:spcPts val="0"/>
              </a:spcBef>
              <a:buNone/>
              <a:defRPr sz="1800">
                <a:solidFill>
                  <a:schemeClr val="dk1"/>
                </a:solidFill>
                <a:latin typeface="Microsoft Yahei"/>
                <a:ea typeface="Microsoft Yahei"/>
                <a:cs typeface="Microsoft Yahei"/>
                <a:sym typeface="Microsoft Yahei"/>
              </a:defRPr>
            </a:lvl9pPr>
          </a:lstStyle>
          <a:p>
            <a:pPr indent="0" lvl="0" marL="0" rtl="0" algn="l">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内容" type="obj">
  <p:cSld name="OBJECT">
    <p:spTree>
      <p:nvGrpSpPr>
        <p:cNvPr id="17" name="Shape 17"/>
        <p:cNvGrpSpPr/>
        <p:nvPr/>
      </p:nvGrpSpPr>
      <p:grpSpPr>
        <a:xfrm>
          <a:off x="0" y="0"/>
          <a:ext cx="0" cy="0"/>
          <a:chOff x="0" y="0"/>
          <a:chExt cx="0" cy="0"/>
        </a:xfrm>
      </p:grpSpPr>
      <p:sp>
        <p:nvSpPr>
          <p:cNvPr id="18" name="Google Shape;18;p31"/>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Microsoft Yahei"/>
              <a:buNone/>
              <a:defRPr b="0" i="0" sz="4400" u="none" cap="none" strike="noStrike">
                <a:solidFill>
                  <a:schemeClr val="dk1"/>
                </a:solidFill>
                <a:latin typeface="Microsoft Yahei"/>
                <a:ea typeface="Microsoft Yahei"/>
                <a:cs typeface="Microsoft Yahei"/>
                <a:sym typeface="Microsoft Yahe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9" name="Google Shape;19;p3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Microsoft Yahei"/>
                <a:ea typeface="Microsoft Yahei"/>
                <a:cs typeface="Microsoft Yahei"/>
                <a:sym typeface="Microsoft Yahe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icrosoft Yahei"/>
                <a:ea typeface="Microsoft Yahei"/>
                <a:cs typeface="Microsoft Yahei"/>
                <a:sym typeface="Microsoft Yahe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icrosoft Yahei"/>
                <a:ea typeface="Microsoft Yahei"/>
                <a:cs typeface="Microsoft Yahei"/>
                <a:sym typeface="Microsoft Yahe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icrosoft Yahei"/>
                <a:ea typeface="Microsoft Yahei"/>
                <a:cs typeface="Microsoft Yahei"/>
                <a:sym typeface="Microsoft Yahe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icrosoft Yahei"/>
                <a:ea typeface="Microsoft Yahei"/>
                <a:cs typeface="Microsoft Yahei"/>
                <a:sym typeface="Microsoft Yahe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icrosoft Yahei"/>
                <a:ea typeface="Microsoft Yahei"/>
                <a:cs typeface="Microsoft Yahei"/>
                <a:sym typeface="Microsoft Yahe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icrosoft Yahei"/>
                <a:ea typeface="Microsoft Yahei"/>
                <a:cs typeface="Microsoft Yahei"/>
                <a:sym typeface="Microsoft Yahe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icrosoft Yahei"/>
                <a:ea typeface="Microsoft Yahei"/>
                <a:cs typeface="Microsoft Yahei"/>
                <a:sym typeface="Microsoft Yahe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icrosoft Yahei"/>
                <a:ea typeface="Microsoft Yahei"/>
                <a:cs typeface="Microsoft Yahei"/>
                <a:sym typeface="Microsoft Yahei"/>
              </a:defRPr>
            </a:lvl9pPr>
          </a:lstStyle>
          <a:p/>
        </p:txBody>
      </p:sp>
      <p:sp>
        <p:nvSpPr>
          <p:cNvPr id="20" name="Google Shape;20;p31"/>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Microsoft Yahei"/>
                <a:ea typeface="Microsoft Yahei"/>
                <a:cs typeface="Microsoft Yahei"/>
                <a:sym typeface="Microsoft Yahei"/>
              </a:defRPr>
            </a:lvl1pPr>
            <a:lvl2pPr lvl="1"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2pPr>
            <a:lvl3pPr lvl="2"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3pPr>
            <a:lvl4pPr lvl="3"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4pPr>
            <a:lvl5pPr lvl="4"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5pPr>
            <a:lvl6pPr lvl="5"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6pPr>
            <a:lvl7pPr lvl="6"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7pPr>
            <a:lvl8pPr lvl="7"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8pPr>
            <a:lvl9pPr lvl="8"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9pPr>
          </a:lstStyle>
          <a:p/>
        </p:txBody>
      </p:sp>
      <p:sp>
        <p:nvSpPr>
          <p:cNvPr id="21" name="Google Shape;21;p31"/>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Microsoft Yahei"/>
                <a:ea typeface="Microsoft Yahei"/>
                <a:cs typeface="Microsoft Yahei"/>
                <a:sym typeface="Microsoft Yahei"/>
              </a:defRPr>
            </a:lvl1pPr>
            <a:lvl2pPr lvl="1"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2pPr>
            <a:lvl3pPr lvl="2"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3pPr>
            <a:lvl4pPr lvl="3"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4pPr>
            <a:lvl5pPr lvl="4"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5pPr>
            <a:lvl6pPr lvl="5"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6pPr>
            <a:lvl7pPr lvl="6"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7pPr>
            <a:lvl8pPr lvl="7"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8pPr>
            <a:lvl9pPr lvl="8"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9pPr>
          </a:lstStyle>
          <a:p/>
        </p:txBody>
      </p:sp>
      <p:sp>
        <p:nvSpPr>
          <p:cNvPr id="22" name="Google Shape;22;p31"/>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Microsoft Yahei"/>
                <a:ea typeface="Microsoft Yahei"/>
                <a:cs typeface="Microsoft Yahei"/>
                <a:sym typeface="Microsoft Yahei"/>
              </a:defRPr>
            </a:lvl1pPr>
            <a:lvl2pPr indent="0" lvl="1" marL="0" marR="0" rtl="0" algn="l">
              <a:spcBef>
                <a:spcPts val="0"/>
              </a:spcBef>
              <a:buNone/>
              <a:defRPr sz="1800">
                <a:solidFill>
                  <a:schemeClr val="dk1"/>
                </a:solidFill>
                <a:latin typeface="Microsoft Yahei"/>
                <a:ea typeface="Microsoft Yahei"/>
                <a:cs typeface="Microsoft Yahei"/>
                <a:sym typeface="Microsoft Yahei"/>
              </a:defRPr>
            </a:lvl2pPr>
            <a:lvl3pPr indent="0" lvl="2" marL="0" marR="0" rtl="0" algn="l">
              <a:spcBef>
                <a:spcPts val="0"/>
              </a:spcBef>
              <a:buNone/>
              <a:defRPr sz="1800">
                <a:solidFill>
                  <a:schemeClr val="dk1"/>
                </a:solidFill>
                <a:latin typeface="Microsoft Yahei"/>
                <a:ea typeface="Microsoft Yahei"/>
                <a:cs typeface="Microsoft Yahei"/>
                <a:sym typeface="Microsoft Yahei"/>
              </a:defRPr>
            </a:lvl3pPr>
            <a:lvl4pPr indent="0" lvl="3" marL="0" marR="0" rtl="0" algn="l">
              <a:spcBef>
                <a:spcPts val="0"/>
              </a:spcBef>
              <a:buNone/>
              <a:defRPr sz="1800">
                <a:solidFill>
                  <a:schemeClr val="dk1"/>
                </a:solidFill>
                <a:latin typeface="Microsoft Yahei"/>
                <a:ea typeface="Microsoft Yahei"/>
                <a:cs typeface="Microsoft Yahei"/>
                <a:sym typeface="Microsoft Yahei"/>
              </a:defRPr>
            </a:lvl4pPr>
            <a:lvl5pPr indent="0" lvl="4" marL="0" marR="0" rtl="0" algn="l">
              <a:spcBef>
                <a:spcPts val="0"/>
              </a:spcBef>
              <a:buNone/>
              <a:defRPr sz="1800">
                <a:solidFill>
                  <a:schemeClr val="dk1"/>
                </a:solidFill>
                <a:latin typeface="Microsoft Yahei"/>
                <a:ea typeface="Microsoft Yahei"/>
                <a:cs typeface="Microsoft Yahei"/>
                <a:sym typeface="Microsoft Yahei"/>
              </a:defRPr>
            </a:lvl5pPr>
            <a:lvl6pPr indent="0" lvl="5" marL="0" marR="0" rtl="0" algn="l">
              <a:spcBef>
                <a:spcPts val="0"/>
              </a:spcBef>
              <a:buNone/>
              <a:defRPr sz="1800">
                <a:solidFill>
                  <a:schemeClr val="dk1"/>
                </a:solidFill>
                <a:latin typeface="Microsoft Yahei"/>
                <a:ea typeface="Microsoft Yahei"/>
                <a:cs typeface="Microsoft Yahei"/>
                <a:sym typeface="Microsoft Yahei"/>
              </a:defRPr>
            </a:lvl6pPr>
            <a:lvl7pPr indent="0" lvl="6" marL="0" marR="0" rtl="0" algn="l">
              <a:spcBef>
                <a:spcPts val="0"/>
              </a:spcBef>
              <a:buNone/>
              <a:defRPr sz="1800">
                <a:solidFill>
                  <a:schemeClr val="dk1"/>
                </a:solidFill>
                <a:latin typeface="Microsoft Yahei"/>
                <a:ea typeface="Microsoft Yahei"/>
                <a:cs typeface="Microsoft Yahei"/>
                <a:sym typeface="Microsoft Yahei"/>
              </a:defRPr>
            </a:lvl7pPr>
            <a:lvl8pPr indent="0" lvl="7" marL="0" marR="0" rtl="0" algn="l">
              <a:spcBef>
                <a:spcPts val="0"/>
              </a:spcBef>
              <a:buNone/>
              <a:defRPr sz="1800">
                <a:solidFill>
                  <a:schemeClr val="dk1"/>
                </a:solidFill>
                <a:latin typeface="Microsoft Yahei"/>
                <a:ea typeface="Microsoft Yahei"/>
                <a:cs typeface="Microsoft Yahei"/>
                <a:sym typeface="Microsoft Yahei"/>
              </a:defRPr>
            </a:lvl8pPr>
            <a:lvl9pPr indent="0" lvl="8" marL="0" marR="0" rtl="0" algn="l">
              <a:spcBef>
                <a:spcPts val="0"/>
              </a:spcBef>
              <a:buNone/>
              <a:defRPr sz="1800">
                <a:solidFill>
                  <a:schemeClr val="dk1"/>
                </a:solidFill>
                <a:latin typeface="Microsoft Yahei"/>
                <a:ea typeface="Microsoft Yahei"/>
                <a:cs typeface="Microsoft Yahei"/>
                <a:sym typeface="Microsoft Yahei"/>
              </a:defRPr>
            </a:lvl9pPr>
          </a:lstStyle>
          <a:p>
            <a:pPr indent="0" lvl="0" marL="0" rtl="0" algn="l">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节标题" type="secHead">
  <p:cSld name="SECTION_HEADER">
    <p:spTree>
      <p:nvGrpSpPr>
        <p:cNvPr id="23" name="Shape 23"/>
        <p:cNvGrpSpPr/>
        <p:nvPr/>
      </p:nvGrpSpPr>
      <p:grpSpPr>
        <a:xfrm>
          <a:off x="0" y="0"/>
          <a:ext cx="0" cy="0"/>
          <a:chOff x="0" y="0"/>
          <a:chExt cx="0" cy="0"/>
        </a:xfrm>
      </p:grpSpPr>
      <p:sp>
        <p:nvSpPr>
          <p:cNvPr id="24" name="Google Shape;24;p3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Microsoft Yahei"/>
              <a:buNone/>
              <a:defRPr b="0" i="0" sz="6000" u="none" cap="none" strike="noStrike">
                <a:solidFill>
                  <a:schemeClr val="dk1"/>
                </a:solidFill>
                <a:latin typeface="Microsoft Yahei"/>
                <a:ea typeface="Microsoft Yahei"/>
                <a:cs typeface="Microsoft Yahei"/>
                <a:sym typeface="Microsoft Yahe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5" name="Google Shape;25;p3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888"/>
              </a:buClr>
              <a:buSzPts val="2400"/>
              <a:buFont typeface="Arial"/>
              <a:buNone/>
              <a:defRPr b="0" i="0" sz="2400" u="none" cap="none" strike="noStrike">
                <a:solidFill>
                  <a:srgbClr val="888888"/>
                </a:solidFill>
                <a:latin typeface="Microsoft Yahei"/>
                <a:ea typeface="Microsoft Yahei"/>
                <a:cs typeface="Microsoft Yahei"/>
                <a:sym typeface="Microsoft Yahe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Microsoft Yahei"/>
                <a:ea typeface="Microsoft Yahei"/>
                <a:cs typeface="Microsoft Yahei"/>
                <a:sym typeface="Microsoft Yahe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Microsoft Yahei"/>
                <a:ea typeface="Microsoft Yahei"/>
                <a:cs typeface="Microsoft Yahei"/>
                <a:sym typeface="Microsoft Yahe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Microsoft Yahei"/>
                <a:ea typeface="Microsoft Yahei"/>
                <a:cs typeface="Microsoft Yahei"/>
                <a:sym typeface="Microsoft Yahe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Microsoft Yahei"/>
                <a:ea typeface="Microsoft Yahei"/>
                <a:cs typeface="Microsoft Yahei"/>
                <a:sym typeface="Microsoft Yahe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Microsoft Yahei"/>
                <a:ea typeface="Microsoft Yahei"/>
                <a:cs typeface="Microsoft Yahei"/>
                <a:sym typeface="Microsoft Yahe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Microsoft Yahei"/>
                <a:ea typeface="Microsoft Yahei"/>
                <a:cs typeface="Microsoft Yahei"/>
                <a:sym typeface="Microsoft Yahe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Microsoft Yahei"/>
                <a:ea typeface="Microsoft Yahei"/>
                <a:cs typeface="Microsoft Yahei"/>
                <a:sym typeface="Microsoft Yahe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Microsoft Yahei"/>
                <a:ea typeface="Microsoft Yahei"/>
                <a:cs typeface="Microsoft Yahei"/>
                <a:sym typeface="Microsoft Yahei"/>
              </a:defRPr>
            </a:lvl9pPr>
          </a:lstStyle>
          <a:p/>
        </p:txBody>
      </p:sp>
      <p:sp>
        <p:nvSpPr>
          <p:cNvPr id="26" name="Google Shape;26;p32"/>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Microsoft Yahei"/>
                <a:ea typeface="Microsoft Yahei"/>
                <a:cs typeface="Microsoft Yahei"/>
                <a:sym typeface="Microsoft Yahei"/>
              </a:defRPr>
            </a:lvl1pPr>
            <a:lvl2pPr lvl="1"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2pPr>
            <a:lvl3pPr lvl="2"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3pPr>
            <a:lvl4pPr lvl="3"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4pPr>
            <a:lvl5pPr lvl="4"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5pPr>
            <a:lvl6pPr lvl="5"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6pPr>
            <a:lvl7pPr lvl="6"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7pPr>
            <a:lvl8pPr lvl="7"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8pPr>
            <a:lvl9pPr lvl="8"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9pPr>
          </a:lstStyle>
          <a:p/>
        </p:txBody>
      </p:sp>
      <p:sp>
        <p:nvSpPr>
          <p:cNvPr id="27" name="Google Shape;27;p32"/>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Microsoft Yahei"/>
                <a:ea typeface="Microsoft Yahei"/>
                <a:cs typeface="Microsoft Yahei"/>
                <a:sym typeface="Microsoft Yahei"/>
              </a:defRPr>
            </a:lvl1pPr>
            <a:lvl2pPr lvl="1"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2pPr>
            <a:lvl3pPr lvl="2"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3pPr>
            <a:lvl4pPr lvl="3"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4pPr>
            <a:lvl5pPr lvl="4"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5pPr>
            <a:lvl6pPr lvl="5"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6pPr>
            <a:lvl7pPr lvl="6"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7pPr>
            <a:lvl8pPr lvl="7"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8pPr>
            <a:lvl9pPr lvl="8"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9pPr>
          </a:lstStyle>
          <a:p/>
        </p:txBody>
      </p:sp>
      <p:sp>
        <p:nvSpPr>
          <p:cNvPr id="28" name="Google Shape;28;p32"/>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Microsoft Yahei"/>
                <a:ea typeface="Microsoft Yahei"/>
                <a:cs typeface="Microsoft Yahei"/>
                <a:sym typeface="Microsoft Yahei"/>
              </a:defRPr>
            </a:lvl1pPr>
            <a:lvl2pPr indent="0" lvl="1" marL="0" marR="0" rtl="0" algn="l">
              <a:spcBef>
                <a:spcPts val="0"/>
              </a:spcBef>
              <a:buNone/>
              <a:defRPr sz="1800">
                <a:solidFill>
                  <a:schemeClr val="dk1"/>
                </a:solidFill>
                <a:latin typeface="Microsoft Yahei"/>
                <a:ea typeface="Microsoft Yahei"/>
                <a:cs typeface="Microsoft Yahei"/>
                <a:sym typeface="Microsoft Yahei"/>
              </a:defRPr>
            </a:lvl2pPr>
            <a:lvl3pPr indent="0" lvl="2" marL="0" marR="0" rtl="0" algn="l">
              <a:spcBef>
                <a:spcPts val="0"/>
              </a:spcBef>
              <a:buNone/>
              <a:defRPr sz="1800">
                <a:solidFill>
                  <a:schemeClr val="dk1"/>
                </a:solidFill>
                <a:latin typeface="Microsoft Yahei"/>
                <a:ea typeface="Microsoft Yahei"/>
                <a:cs typeface="Microsoft Yahei"/>
                <a:sym typeface="Microsoft Yahei"/>
              </a:defRPr>
            </a:lvl3pPr>
            <a:lvl4pPr indent="0" lvl="3" marL="0" marR="0" rtl="0" algn="l">
              <a:spcBef>
                <a:spcPts val="0"/>
              </a:spcBef>
              <a:buNone/>
              <a:defRPr sz="1800">
                <a:solidFill>
                  <a:schemeClr val="dk1"/>
                </a:solidFill>
                <a:latin typeface="Microsoft Yahei"/>
                <a:ea typeface="Microsoft Yahei"/>
                <a:cs typeface="Microsoft Yahei"/>
                <a:sym typeface="Microsoft Yahei"/>
              </a:defRPr>
            </a:lvl4pPr>
            <a:lvl5pPr indent="0" lvl="4" marL="0" marR="0" rtl="0" algn="l">
              <a:spcBef>
                <a:spcPts val="0"/>
              </a:spcBef>
              <a:buNone/>
              <a:defRPr sz="1800">
                <a:solidFill>
                  <a:schemeClr val="dk1"/>
                </a:solidFill>
                <a:latin typeface="Microsoft Yahei"/>
                <a:ea typeface="Microsoft Yahei"/>
                <a:cs typeface="Microsoft Yahei"/>
                <a:sym typeface="Microsoft Yahei"/>
              </a:defRPr>
            </a:lvl5pPr>
            <a:lvl6pPr indent="0" lvl="5" marL="0" marR="0" rtl="0" algn="l">
              <a:spcBef>
                <a:spcPts val="0"/>
              </a:spcBef>
              <a:buNone/>
              <a:defRPr sz="1800">
                <a:solidFill>
                  <a:schemeClr val="dk1"/>
                </a:solidFill>
                <a:latin typeface="Microsoft Yahei"/>
                <a:ea typeface="Microsoft Yahei"/>
                <a:cs typeface="Microsoft Yahei"/>
                <a:sym typeface="Microsoft Yahei"/>
              </a:defRPr>
            </a:lvl6pPr>
            <a:lvl7pPr indent="0" lvl="6" marL="0" marR="0" rtl="0" algn="l">
              <a:spcBef>
                <a:spcPts val="0"/>
              </a:spcBef>
              <a:buNone/>
              <a:defRPr sz="1800">
                <a:solidFill>
                  <a:schemeClr val="dk1"/>
                </a:solidFill>
                <a:latin typeface="Microsoft Yahei"/>
                <a:ea typeface="Microsoft Yahei"/>
                <a:cs typeface="Microsoft Yahei"/>
                <a:sym typeface="Microsoft Yahei"/>
              </a:defRPr>
            </a:lvl7pPr>
            <a:lvl8pPr indent="0" lvl="7" marL="0" marR="0" rtl="0" algn="l">
              <a:spcBef>
                <a:spcPts val="0"/>
              </a:spcBef>
              <a:buNone/>
              <a:defRPr sz="1800">
                <a:solidFill>
                  <a:schemeClr val="dk1"/>
                </a:solidFill>
                <a:latin typeface="Microsoft Yahei"/>
                <a:ea typeface="Microsoft Yahei"/>
                <a:cs typeface="Microsoft Yahei"/>
                <a:sym typeface="Microsoft Yahei"/>
              </a:defRPr>
            </a:lvl8pPr>
            <a:lvl9pPr indent="0" lvl="8" marL="0" marR="0" rtl="0" algn="l">
              <a:spcBef>
                <a:spcPts val="0"/>
              </a:spcBef>
              <a:buNone/>
              <a:defRPr sz="1800">
                <a:solidFill>
                  <a:schemeClr val="dk1"/>
                </a:solidFill>
                <a:latin typeface="Microsoft Yahei"/>
                <a:ea typeface="Microsoft Yahei"/>
                <a:cs typeface="Microsoft Yahei"/>
                <a:sym typeface="Microsoft Yahei"/>
              </a:defRPr>
            </a:lvl9pPr>
          </a:lstStyle>
          <a:p>
            <a:pPr indent="0" lvl="0" marL="0" rtl="0" algn="l">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两栏内容" type="twoObj">
  <p:cSld name="TWO_OBJECTS">
    <p:spTree>
      <p:nvGrpSpPr>
        <p:cNvPr id="29" name="Shape 29"/>
        <p:cNvGrpSpPr/>
        <p:nvPr/>
      </p:nvGrpSpPr>
      <p:grpSpPr>
        <a:xfrm>
          <a:off x="0" y="0"/>
          <a:ext cx="0" cy="0"/>
          <a:chOff x="0" y="0"/>
          <a:chExt cx="0" cy="0"/>
        </a:xfrm>
      </p:grpSpPr>
      <p:sp>
        <p:nvSpPr>
          <p:cNvPr id="30" name="Google Shape;30;p33"/>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Microsoft Yahei"/>
              <a:buNone/>
              <a:defRPr b="0" i="0" sz="4400" u="none" cap="none" strike="noStrike">
                <a:solidFill>
                  <a:schemeClr val="dk1"/>
                </a:solidFill>
                <a:latin typeface="Microsoft Yahei"/>
                <a:ea typeface="Microsoft Yahei"/>
                <a:cs typeface="Microsoft Yahei"/>
                <a:sym typeface="Microsoft Yahe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1" name="Google Shape;31;p3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Microsoft Yahei"/>
                <a:ea typeface="Microsoft Yahei"/>
                <a:cs typeface="Microsoft Yahei"/>
                <a:sym typeface="Microsoft Yahe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icrosoft Yahei"/>
                <a:ea typeface="Microsoft Yahei"/>
                <a:cs typeface="Microsoft Yahei"/>
                <a:sym typeface="Microsoft Yahe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icrosoft Yahei"/>
                <a:ea typeface="Microsoft Yahei"/>
                <a:cs typeface="Microsoft Yahei"/>
                <a:sym typeface="Microsoft Yahe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icrosoft Yahei"/>
                <a:ea typeface="Microsoft Yahei"/>
                <a:cs typeface="Microsoft Yahei"/>
                <a:sym typeface="Microsoft Yahe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icrosoft Yahei"/>
                <a:ea typeface="Microsoft Yahei"/>
                <a:cs typeface="Microsoft Yahei"/>
                <a:sym typeface="Microsoft Yahe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icrosoft Yahei"/>
                <a:ea typeface="Microsoft Yahei"/>
                <a:cs typeface="Microsoft Yahei"/>
                <a:sym typeface="Microsoft Yahe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icrosoft Yahei"/>
                <a:ea typeface="Microsoft Yahei"/>
                <a:cs typeface="Microsoft Yahei"/>
                <a:sym typeface="Microsoft Yahe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icrosoft Yahei"/>
                <a:ea typeface="Microsoft Yahei"/>
                <a:cs typeface="Microsoft Yahei"/>
                <a:sym typeface="Microsoft Yahe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icrosoft Yahei"/>
                <a:ea typeface="Microsoft Yahei"/>
                <a:cs typeface="Microsoft Yahei"/>
                <a:sym typeface="Microsoft Yahei"/>
              </a:defRPr>
            </a:lvl9pPr>
          </a:lstStyle>
          <a:p/>
        </p:txBody>
      </p:sp>
      <p:sp>
        <p:nvSpPr>
          <p:cNvPr id="32" name="Google Shape;32;p3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Microsoft Yahei"/>
                <a:ea typeface="Microsoft Yahei"/>
                <a:cs typeface="Microsoft Yahei"/>
                <a:sym typeface="Microsoft Yahe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icrosoft Yahei"/>
                <a:ea typeface="Microsoft Yahei"/>
                <a:cs typeface="Microsoft Yahei"/>
                <a:sym typeface="Microsoft Yahe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icrosoft Yahei"/>
                <a:ea typeface="Microsoft Yahei"/>
                <a:cs typeface="Microsoft Yahei"/>
                <a:sym typeface="Microsoft Yahe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icrosoft Yahei"/>
                <a:ea typeface="Microsoft Yahei"/>
                <a:cs typeface="Microsoft Yahei"/>
                <a:sym typeface="Microsoft Yahe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icrosoft Yahei"/>
                <a:ea typeface="Microsoft Yahei"/>
                <a:cs typeface="Microsoft Yahei"/>
                <a:sym typeface="Microsoft Yahe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icrosoft Yahei"/>
                <a:ea typeface="Microsoft Yahei"/>
                <a:cs typeface="Microsoft Yahei"/>
                <a:sym typeface="Microsoft Yahe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icrosoft Yahei"/>
                <a:ea typeface="Microsoft Yahei"/>
                <a:cs typeface="Microsoft Yahei"/>
                <a:sym typeface="Microsoft Yahe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icrosoft Yahei"/>
                <a:ea typeface="Microsoft Yahei"/>
                <a:cs typeface="Microsoft Yahei"/>
                <a:sym typeface="Microsoft Yahe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icrosoft Yahei"/>
                <a:ea typeface="Microsoft Yahei"/>
                <a:cs typeface="Microsoft Yahei"/>
                <a:sym typeface="Microsoft Yahei"/>
              </a:defRPr>
            </a:lvl9pPr>
          </a:lstStyle>
          <a:p/>
        </p:txBody>
      </p:sp>
      <p:sp>
        <p:nvSpPr>
          <p:cNvPr id="33" name="Google Shape;33;p33"/>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Microsoft Yahei"/>
                <a:ea typeface="Microsoft Yahei"/>
                <a:cs typeface="Microsoft Yahei"/>
                <a:sym typeface="Microsoft Yahei"/>
              </a:defRPr>
            </a:lvl1pPr>
            <a:lvl2pPr lvl="1"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2pPr>
            <a:lvl3pPr lvl="2"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3pPr>
            <a:lvl4pPr lvl="3"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4pPr>
            <a:lvl5pPr lvl="4"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5pPr>
            <a:lvl6pPr lvl="5"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6pPr>
            <a:lvl7pPr lvl="6"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7pPr>
            <a:lvl8pPr lvl="7"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8pPr>
            <a:lvl9pPr lvl="8"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9pPr>
          </a:lstStyle>
          <a:p/>
        </p:txBody>
      </p:sp>
      <p:sp>
        <p:nvSpPr>
          <p:cNvPr id="34" name="Google Shape;34;p33"/>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Microsoft Yahei"/>
                <a:ea typeface="Microsoft Yahei"/>
                <a:cs typeface="Microsoft Yahei"/>
                <a:sym typeface="Microsoft Yahei"/>
              </a:defRPr>
            </a:lvl1pPr>
            <a:lvl2pPr lvl="1"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2pPr>
            <a:lvl3pPr lvl="2"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3pPr>
            <a:lvl4pPr lvl="3"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4pPr>
            <a:lvl5pPr lvl="4"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5pPr>
            <a:lvl6pPr lvl="5"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6pPr>
            <a:lvl7pPr lvl="6"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7pPr>
            <a:lvl8pPr lvl="7"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8pPr>
            <a:lvl9pPr lvl="8"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9pPr>
          </a:lstStyle>
          <a:p/>
        </p:txBody>
      </p:sp>
      <p:sp>
        <p:nvSpPr>
          <p:cNvPr id="35" name="Google Shape;35;p33"/>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Microsoft Yahei"/>
                <a:ea typeface="Microsoft Yahei"/>
                <a:cs typeface="Microsoft Yahei"/>
                <a:sym typeface="Microsoft Yahei"/>
              </a:defRPr>
            </a:lvl1pPr>
            <a:lvl2pPr indent="0" lvl="1" marL="0" marR="0" rtl="0" algn="l">
              <a:spcBef>
                <a:spcPts val="0"/>
              </a:spcBef>
              <a:buNone/>
              <a:defRPr sz="1800">
                <a:solidFill>
                  <a:schemeClr val="dk1"/>
                </a:solidFill>
                <a:latin typeface="Microsoft Yahei"/>
                <a:ea typeface="Microsoft Yahei"/>
                <a:cs typeface="Microsoft Yahei"/>
                <a:sym typeface="Microsoft Yahei"/>
              </a:defRPr>
            </a:lvl2pPr>
            <a:lvl3pPr indent="0" lvl="2" marL="0" marR="0" rtl="0" algn="l">
              <a:spcBef>
                <a:spcPts val="0"/>
              </a:spcBef>
              <a:buNone/>
              <a:defRPr sz="1800">
                <a:solidFill>
                  <a:schemeClr val="dk1"/>
                </a:solidFill>
                <a:latin typeface="Microsoft Yahei"/>
                <a:ea typeface="Microsoft Yahei"/>
                <a:cs typeface="Microsoft Yahei"/>
                <a:sym typeface="Microsoft Yahei"/>
              </a:defRPr>
            </a:lvl3pPr>
            <a:lvl4pPr indent="0" lvl="3" marL="0" marR="0" rtl="0" algn="l">
              <a:spcBef>
                <a:spcPts val="0"/>
              </a:spcBef>
              <a:buNone/>
              <a:defRPr sz="1800">
                <a:solidFill>
                  <a:schemeClr val="dk1"/>
                </a:solidFill>
                <a:latin typeface="Microsoft Yahei"/>
                <a:ea typeface="Microsoft Yahei"/>
                <a:cs typeface="Microsoft Yahei"/>
                <a:sym typeface="Microsoft Yahei"/>
              </a:defRPr>
            </a:lvl4pPr>
            <a:lvl5pPr indent="0" lvl="4" marL="0" marR="0" rtl="0" algn="l">
              <a:spcBef>
                <a:spcPts val="0"/>
              </a:spcBef>
              <a:buNone/>
              <a:defRPr sz="1800">
                <a:solidFill>
                  <a:schemeClr val="dk1"/>
                </a:solidFill>
                <a:latin typeface="Microsoft Yahei"/>
                <a:ea typeface="Microsoft Yahei"/>
                <a:cs typeface="Microsoft Yahei"/>
                <a:sym typeface="Microsoft Yahei"/>
              </a:defRPr>
            </a:lvl5pPr>
            <a:lvl6pPr indent="0" lvl="5" marL="0" marR="0" rtl="0" algn="l">
              <a:spcBef>
                <a:spcPts val="0"/>
              </a:spcBef>
              <a:buNone/>
              <a:defRPr sz="1800">
                <a:solidFill>
                  <a:schemeClr val="dk1"/>
                </a:solidFill>
                <a:latin typeface="Microsoft Yahei"/>
                <a:ea typeface="Microsoft Yahei"/>
                <a:cs typeface="Microsoft Yahei"/>
                <a:sym typeface="Microsoft Yahei"/>
              </a:defRPr>
            </a:lvl6pPr>
            <a:lvl7pPr indent="0" lvl="6" marL="0" marR="0" rtl="0" algn="l">
              <a:spcBef>
                <a:spcPts val="0"/>
              </a:spcBef>
              <a:buNone/>
              <a:defRPr sz="1800">
                <a:solidFill>
                  <a:schemeClr val="dk1"/>
                </a:solidFill>
                <a:latin typeface="Microsoft Yahei"/>
                <a:ea typeface="Microsoft Yahei"/>
                <a:cs typeface="Microsoft Yahei"/>
                <a:sym typeface="Microsoft Yahei"/>
              </a:defRPr>
            </a:lvl7pPr>
            <a:lvl8pPr indent="0" lvl="7" marL="0" marR="0" rtl="0" algn="l">
              <a:spcBef>
                <a:spcPts val="0"/>
              </a:spcBef>
              <a:buNone/>
              <a:defRPr sz="1800">
                <a:solidFill>
                  <a:schemeClr val="dk1"/>
                </a:solidFill>
                <a:latin typeface="Microsoft Yahei"/>
                <a:ea typeface="Microsoft Yahei"/>
                <a:cs typeface="Microsoft Yahei"/>
                <a:sym typeface="Microsoft Yahei"/>
              </a:defRPr>
            </a:lvl8pPr>
            <a:lvl9pPr indent="0" lvl="8" marL="0" marR="0" rtl="0" algn="l">
              <a:spcBef>
                <a:spcPts val="0"/>
              </a:spcBef>
              <a:buNone/>
              <a:defRPr sz="1800">
                <a:solidFill>
                  <a:schemeClr val="dk1"/>
                </a:solidFill>
                <a:latin typeface="Microsoft Yahei"/>
                <a:ea typeface="Microsoft Yahei"/>
                <a:cs typeface="Microsoft Yahei"/>
                <a:sym typeface="Microsoft Yahei"/>
              </a:defRPr>
            </a:lvl9pPr>
          </a:lstStyle>
          <a:p>
            <a:pPr indent="0" lvl="0" marL="0" rtl="0" algn="l">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比较" type="twoTxTwoObj">
  <p:cSld name="TWO_OBJECTS_WITH_TEXT">
    <p:spTree>
      <p:nvGrpSpPr>
        <p:cNvPr id="36" name="Shape 36"/>
        <p:cNvGrpSpPr/>
        <p:nvPr/>
      </p:nvGrpSpPr>
      <p:grpSpPr>
        <a:xfrm>
          <a:off x="0" y="0"/>
          <a:ext cx="0" cy="0"/>
          <a:chOff x="0" y="0"/>
          <a:chExt cx="0" cy="0"/>
        </a:xfrm>
      </p:grpSpPr>
      <p:sp>
        <p:nvSpPr>
          <p:cNvPr id="37" name="Google Shape;37;p34"/>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Microsoft Yahei"/>
              <a:buNone/>
              <a:defRPr b="0" i="0" sz="4400" u="none" cap="none" strike="noStrike">
                <a:solidFill>
                  <a:schemeClr val="dk1"/>
                </a:solidFill>
                <a:latin typeface="Microsoft Yahei"/>
                <a:ea typeface="Microsoft Yahei"/>
                <a:cs typeface="Microsoft Yahei"/>
                <a:sym typeface="Microsoft Yahe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8" name="Google Shape;38;p3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Microsoft Yahei"/>
                <a:ea typeface="Microsoft Yahei"/>
                <a:cs typeface="Microsoft Yahei"/>
                <a:sym typeface="Microsoft Yahe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Microsoft Yahei"/>
                <a:ea typeface="Microsoft Yahei"/>
                <a:cs typeface="Microsoft Yahei"/>
                <a:sym typeface="Microsoft Yahe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Microsoft Yahei"/>
                <a:ea typeface="Microsoft Yahei"/>
                <a:cs typeface="Microsoft Yahei"/>
                <a:sym typeface="Microsoft Yahe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Microsoft Yahei"/>
                <a:ea typeface="Microsoft Yahei"/>
                <a:cs typeface="Microsoft Yahei"/>
                <a:sym typeface="Microsoft Yahe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Microsoft Yahei"/>
                <a:ea typeface="Microsoft Yahei"/>
                <a:cs typeface="Microsoft Yahei"/>
                <a:sym typeface="Microsoft Yahe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Microsoft Yahei"/>
                <a:ea typeface="Microsoft Yahei"/>
                <a:cs typeface="Microsoft Yahei"/>
                <a:sym typeface="Microsoft Yahe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Microsoft Yahei"/>
                <a:ea typeface="Microsoft Yahei"/>
                <a:cs typeface="Microsoft Yahei"/>
                <a:sym typeface="Microsoft Yahe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Microsoft Yahei"/>
                <a:ea typeface="Microsoft Yahei"/>
                <a:cs typeface="Microsoft Yahei"/>
                <a:sym typeface="Microsoft Yahe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Microsoft Yahei"/>
                <a:ea typeface="Microsoft Yahei"/>
                <a:cs typeface="Microsoft Yahei"/>
                <a:sym typeface="Microsoft Yahei"/>
              </a:defRPr>
            </a:lvl9pPr>
          </a:lstStyle>
          <a:p/>
        </p:txBody>
      </p:sp>
      <p:sp>
        <p:nvSpPr>
          <p:cNvPr id="39" name="Google Shape;39;p3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Microsoft Yahei"/>
                <a:ea typeface="Microsoft Yahei"/>
                <a:cs typeface="Microsoft Yahei"/>
                <a:sym typeface="Microsoft Yahe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icrosoft Yahei"/>
                <a:ea typeface="Microsoft Yahei"/>
                <a:cs typeface="Microsoft Yahei"/>
                <a:sym typeface="Microsoft Yahe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icrosoft Yahei"/>
                <a:ea typeface="Microsoft Yahei"/>
                <a:cs typeface="Microsoft Yahei"/>
                <a:sym typeface="Microsoft Yahe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icrosoft Yahei"/>
                <a:ea typeface="Microsoft Yahei"/>
                <a:cs typeface="Microsoft Yahei"/>
                <a:sym typeface="Microsoft Yahe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icrosoft Yahei"/>
                <a:ea typeface="Microsoft Yahei"/>
                <a:cs typeface="Microsoft Yahei"/>
                <a:sym typeface="Microsoft Yahe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icrosoft Yahei"/>
                <a:ea typeface="Microsoft Yahei"/>
                <a:cs typeface="Microsoft Yahei"/>
                <a:sym typeface="Microsoft Yahe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icrosoft Yahei"/>
                <a:ea typeface="Microsoft Yahei"/>
                <a:cs typeface="Microsoft Yahei"/>
                <a:sym typeface="Microsoft Yahe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icrosoft Yahei"/>
                <a:ea typeface="Microsoft Yahei"/>
                <a:cs typeface="Microsoft Yahei"/>
                <a:sym typeface="Microsoft Yahe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icrosoft Yahei"/>
                <a:ea typeface="Microsoft Yahei"/>
                <a:cs typeface="Microsoft Yahei"/>
                <a:sym typeface="Microsoft Yahei"/>
              </a:defRPr>
            </a:lvl9pPr>
          </a:lstStyle>
          <a:p/>
        </p:txBody>
      </p:sp>
      <p:sp>
        <p:nvSpPr>
          <p:cNvPr id="40" name="Google Shape;40;p3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Microsoft Yahei"/>
                <a:ea typeface="Microsoft Yahei"/>
                <a:cs typeface="Microsoft Yahei"/>
                <a:sym typeface="Microsoft Yahe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Microsoft Yahei"/>
                <a:ea typeface="Microsoft Yahei"/>
                <a:cs typeface="Microsoft Yahei"/>
                <a:sym typeface="Microsoft Yahe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Microsoft Yahei"/>
                <a:ea typeface="Microsoft Yahei"/>
                <a:cs typeface="Microsoft Yahei"/>
                <a:sym typeface="Microsoft Yahe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Microsoft Yahei"/>
                <a:ea typeface="Microsoft Yahei"/>
                <a:cs typeface="Microsoft Yahei"/>
                <a:sym typeface="Microsoft Yahe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Microsoft Yahei"/>
                <a:ea typeface="Microsoft Yahei"/>
                <a:cs typeface="Microsoft Yahei"/>
                <a:sym typeface="Microsoft Yahe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Microsoft Yahei"/>
                <a:ea typeface="Microsoft Yahei"/>
                <a:cs typeface="Microsoft Yahei"/>
                <a:sym typeface="Microsoft Yahe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Microsoft Yahei"/>
                <a:ea typeface="Microsoft Yahei"/>
                <a:cs typeface="Microsoft Yahei"/>
                <a:sym typeface="Microsoft Yahe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Microsoft Yahei"/>
                <a:ea typeface="Microsoft Yahei"/>
                <a:cs typeface="Microsoft Yahei"/>
                <a:sym typeface="Microsoft Yahe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Microsoft Yahei"/>
                <a:ea typeface="Microsoft Yahei"/>
                <a:cs typeface="Microsoft Yahei"/>
                <a:sym typeface="Microsoft Yahei"/>
              </a:defRPr>
            </a:lvl9pPr>
          </a:lstStyle>
          <a:p/>
        </p:txBody>
      </p:sp>
      <p:sp>
        <p:nvSpPr>
          <p:cNvPr id="41" name="Google Shape;41;p3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Microsoft Yahei"/>
                <a:ea typeface="Microsoft Yahei"/>
                <a:cs typeface="Microsoft Yahei"/>
                <a:sym typeface="Microsoft Yahe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icrosoft Yahei"/>
                <a:ea typeface="Microsoft Yahei"/>
                <a:cs typeface="Microsoft Yahei"/>
                <a:sym typeface="Microsoft Yahe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icrosoft Yahei"/>
                <a:ea typeface="Microsoft Yahei"/>
                <a:cs typeface="Microsoft Yahei"/>
                <a:sym typeface="Microsoft Yahe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icrosoft Yahei"/>
                <a:ea typeface="Microsoft Yahei"/>
                <a:cs typeface="Microsoft Yahei"/>
                <a:sym typeface="Microsoft Yahe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icrosoft Yahei"/>
                <a:ea typeface="Microsoft Yahei"/>
                <a:cs typeface="Microsoft Yahei"/>
                <a:sym typeface="Microsoft Yahe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icrosoft Yahei"/>
                <a:ea typeface="Microsoft Yahei"/>
                <a:cs typeface="Microsoft Yahei"/>
                <a:sym typeface="Microsoft Yahe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icrosoft Yahei"/>
                <a:ea typeface="Microsoft Yahei"/>
                <a:cs typeface="Microsoft Yahei"/>
                <a:sym typeface="Microsoft Yahe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icrosoft Yahei"/>
                <a:ea typeface="Microsoft Yahei"/>
                <a:cs typeface="Microsoft Yahei"/>
                <a:sym typeface="Microsoft Yahe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icrosoft Yahei"/>
                <a:ea typeface="Microsoft Yahei"/>
                <a:cs typeface="Microsoft Yahei"/>
                <a:sym typeface="Microsoft Yahei"/>
              </a:defRPr>
            </a:lvl9pPr>
          </a:lstStyle>
          <a:p/>
        </p:txBody>
      </p:sp>
      <p:sp>
        <p:nvSpPr>
          <p:cNvPr id="42" name="Google Shape;42;p34"/>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Microsoft Yahei"/>
                <a:ea typeface="Microsoft Yahei"/>
                <a:cs typeface="Microsoft Yahei"/>
                <a:sym typeface="Microsoft Yahei"/>
              </a:defRPr>
            </a:lvl1pPr>
            <a:lvl2pPr lvl="1"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2pPr>
            <a:lvl3pPr lvl="2"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3pPr>
            <a:lvl4pPr lvl="3"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4pPr>
            <a:lvl5pPr lvl="4"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5pPr>
            <a:lvl6pPr lvl="5"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6pPr>
            <a:lvl7pPr lvl="6"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7pPr>
            <a:lvl8pPr lvl="7"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8pPr>
            <a:lvl9pPr lvl="8"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9pPr>
          </a:lstStyle>
          <a:p/>
        </p:txBody>
      </p:sp>
      <p:sp>
        <p:nvSpPr>
          <p:cNvPr id="43" name="Google Shape;43;p34"/>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Microsoft Yahei"/>
                <a:ea typeface="Microsoft Yahei"/>
                <a:cs typeface="Microsoft Yahei"/>
                <a:sym typeface="Microsoft Yahei"/>
              </a:defRPr>
            </a:lvl1pPr>
            <a:lvl2pPr lvl="1"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2pPr>
            <a:lvl3pPr lvl="2"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3pPr>
            <a:lvl4pPr lvl="3"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4pPr>
            <a:lvl5pPr lvl="4"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5pPr>
            <a:lvl6pPr lvl="5"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6pPr>
            <a:lvl7pPr lvl="6"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7pPr>
            <a:lvl8pPr lvl="7"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8pPr>
            <a:lvl9pPr lvl="8"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9pPr>
          </a:lstStyle>
          <a:p/>
        </p:txBody>
      </p:sp>
      <p:sp>
        <p:nvSpPr>
          <p:cNvPr id="44" name="Google Shape;44;p34"/>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Microsoft Yahei"/>
                <a:ea typeface="Microsoft Yahei"/>
                <a:cs typeface="Microsoft Yahei"/>
                <a:sym typeface="Microsoft Yahei"/>
              </a:defRPr>
            </a:lvl1pPr>
            <a:lvl2pPr indent="0" lvl="1" marL="0" marR="0" rtl="0" algn="l">
              <a:spcBef>
                <a:spcPts val="0"/>
              </a:spcBef>
              <a:buNone/>
              <a:defRPr sz="1800">
                <a:solidFill>
                  <a:schemeClr val="dk1"/>
                </a:solidFill>
                <a:latin typeface="Microsoft Yahei"/>
                <a:ea typeface="Microsoft Yahei"/>
                <a:cs typeface="Microsoft Yahei"/>
                <a:sym typeface="Microsoft Yahei"/>
              </a:defRPr>
            </a:lvl2pPr>
            <a:lvl3pPr indent="0" lvl="2" marL="0" marR="0" rtl="0" algn="l">
              <a:spcBef>
                <a:spcPts val="0"/>
              </a:spcBef>
              <a:buNone/>
              <a:defRPr sz="1800">
                <a:solidFill>
                  <a:schemeClr val="dk1"/>
                </a:solidFill>
                <a:latin typeface="Microsoft Yahei"/>
                <a:ea typeface="Microsoft Yahei"/>
                <a:cs typeface="Microsoft Yahei"/>
                <a:sym typeface="Microsoft Yahei"/>
              </a:defRPr>
            </a:lvl3pPr>
            <a:lvl4pPr indent="0" lvl="3" marL="0" marR="0" rtl="0" algn="l">
              <a:spcBef>
                <a:spcPts val="0"/>
              </a:spcBef>
              <a:buNone/>
              <a:defRPr sz="1800">
                <a:solidFill>
                  <a:schemeClr val="dk1"/>
                </a:solidFill>
                <a:latin typeface="Microsoft Yahei"/>
                <a:ea typeface="Microsoft Yahei"/>
                <a:cs typeface="Microsoft Yahei"/>
                <a:sym typeface="Microsoft Yahei"/>
              </a:defRPr>
            </a:lvl4pPr>
            <a:lvl5pPr indent="0" lvl="4" marL="0" marR="0" rtl="0" algn="l">
              <a:spcBef>
                <a:spcPts val="0"/>
              </a:spcBef>
              <a:buNone/>
              <a:defRPr sz="1800">
                <a:solidFill>
                  <a:schemeClr val="dk1"/>
                </a:solidFill>
                <a:latin typeface="Microsoft Yahei"/>
                <a:ea typeface="Microsoft Yahei"/>
                <a:cs typeface="Microsoft Yahei"/>
                <a:sym typeface="Microsoft Yahei"/>
              </a:defRPr>
            </a:lvl5pPr>
            <a:lvl6pPr indent="0" lvl="5" marL="0" marR="0" rtl="0" algn="l">
              <a:spcBef>
                <a:spcPts val="0"/>
              </a:spcBef>
              <a:buNone/>
              <a:defRPr sz="1800">
                <a:solidFill>
                  <a:schemeClr val="dk1"/>
                </a:solidFill>
                <a:latin typeface="Microsoft Yahei"/>
                <a:ea typeface="Microsoft Yahei"/>
                <a:cs typeface="Microsoft Yahei"/>
                <a:sym typeface="Microsoft Yahei"/>
              </a:defRPr>
            </a:lvl6pPr>
            <a:lvl7pPr indent="0" lvl="6" marL="0" marR="0" rtl="0" algn="l">
              <a:spcBef>
                <a:spcPts val="0"/>
              </a:spcBef>
              <a:buNone/>
              <a:defRPr sz="1800">
                <a:solidFill>
                  <a:schemeClr val="dk1"/>
                </a:solidFill>
                <a:latin typeface="Microsoft Yahei"/>
                <a:ea typeface="Microsoft Yahei"/>
                <a:cs typeface="Microsoft Yahei"/>
                <a:sym typeface="Microsoft Yahei"/>
              </a:defRPr>
            </a:lvl7pPr>
            <a:lvl8pPr indent="0" lvl="7" marL="0" marR="0" rtl="0" algn="l">
              <a:spcBef>
                <a:spcPts val="0"/>
              </a:spcBef>
              <a:buNone/>
              <a:defRPr sz="1800">
                <a:solidFill>
                  <a:schemeClr val="dk1"/>
                </a:solidFill>
                <a:latin typeface="Microsoft Yahei"/>
                <a:ea typeface="Microsoft Yahei"/>
                <a:cs typeface="Microsoft Yahei"/>
                <a:sym typeface="Microsoft Yahei"/>
              </a:defRPr>
            </a:lvl8pPr>
            <a:lvl9pPr indent="0" lvl="8" marL="0" marR="0" rtl="0" algn="l">
              <a:spcBef>
                <a:spcPts val="0"/>
              </a:spcBef>
              <a:buNone/>
              <a:defRPr sz="1800">
                <a:solidFill>
                  <a:schemeClr val="dk1"/>
                </a:solidFill>
                <a:latin typeface="Microsoft Yahei"/>
                <a:ea typeface="Microsoft Yahei"/>
                <a:cs typeface="Microsoft Yahei"/>
                <a:sym typeface="Microsoft Yahei"/>
              </a:defRPr>
            </a:lvl9pPr>
          </a:lstStyle>
          <a:p>
            <a:pPr indent="0" lvl="0" marL="0" rtl="0" algn="l">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比较">
  <p:cSld name="1_比较">
    <p:spTree>
      <p:nvGrpSpPr>
        <p:cNvPr id="45" name="Shape 45"/>
        <p:cNvGrpSpPr/>
        <p:nvPr/>
      </p:nvGrpSpPr>
      <p:grpSpPr>
        <a:xfrm>
          <a:off x="0" y="0"/>
          <a:ext cx="0" cy="0"/>
          <a:chOff x="0" y="0"/>
          <a:chExt cx="0" cy="0"/>
        </a:xfrm>
      </p:grpSpPr>
      <p:sp>
        <p:nvSpPr>
          <p:cNvPr id="46" name="Google Shape;46;p35"/>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Microsoft Yahei"/>
              <a:buNone/>
              <a:defRPr b="0" i="0" sz="4400" u="none" cap="none" strike="noStrike">
                <a:solidFill>
                  <a:schemeClr val="dk1"/>
                </a:solidFill>
                <a:latin typeface="Microsoft Yahei"/>
                <a:ea typeface="Microsoft Yahei"/>
                <a:cs typeface="Microsoft Yahei"/>
                <a:sym typeface="Microsoft Yahe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7" name="Google Shape;47;p3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Microsoft Yahei"/>
                <a:ea typeface="Microsoft Yahei"/>
                <a:cs typeface="Microsoft Yahei"/>
                <a:sym typeface="Microsoft Yahe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Microsoft Yahei"/>
                <a:ea typeface="Microsoft Yahei"/>
                <a:cs typeface="Microsoft Yahei"/>
                <a:sym typeface="Microsoft Yahe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Microsoft Yahei"/>
                <a:ea typeface="Microsoft Yahei"/>
                <a:cs typeface="Microsoft Yahei"/>
                <a:sym typeface="Microsoft Yahe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Microsoft Yahei"/>
                <a:ea typeface="Microsoft Yahei"/>
                <a:cs typeface="Microsoft Yahei"/>
                <a:sym typeface="Microsoft Yahe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Microsoft Yahei"/>
                <a:ea typeface="Microsoft Yahei"/>
                <a:cs typeface="Microsoft Yahei"/>
                <a:sym typeface="Microsoft Yahe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Microsoft Yahei"/>
                <a:ea typeface="Microsoft Yahei"/>
                <a:cs typeface="Microsoft Yahei"/>
                <a:sym typeface="Microsoft Yahe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Microsoft Yahei"/>
                <a:ea typeface="Microsoft Yahei"/>
                <a:cs typeface="Microsoft Yahei"/>
                <a:sym typeface="Microsoft Yahe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Microsoft Yahei"/>
                <a:ea typeface="Microsoft Yahei"/>
                <a:cs typeface="Microsoft Yahei"/>
                <a:sym typeface="Microsoft Yahe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Microsoft Yahei"/>
                <a:ea typeface="Microsoft Yahei"/>
                <a:cs typeface="Microsoft Yahei"/>
                <a:sym typeface="Microsoft Yahei"/>
              </a:defRPr>
            </a:lvl9pPr>
          </a:lstStyle>
          <a:p/>
        </p:txBody>
      </p:sp>
      <p:sp>
        <p:nvSpPr>
          <p:cNvPr id="48" name="Google Shape;48;p3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Microsoft Yahei"/>
                <a:ea typeface="Microsoft Yahei"/>
                <a:cs typeface="Microsoft Yahei"/>
                <a:sym typeface="Microsoft Yahe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icrosoft Yahei"/>
                <a:ea typeface="Microsoft Yahei"/>
                <a:cs typeface="Microsoft Yahei"/>
                <a:sym typeface="Microsoft Yahe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icrosoft Yahei"/>
                <a:ea typeface="Microsoft Yahei"/>
                <a:cs typeface="Microsoft Yahei"/>
                <a:sym typeface="Microsoft Yahe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icrosoft Yahei"/>
                <a:ea typeface="Microsoft Yahei"/>
                <a:cs typeface="Microsoft Yahei"/>
                <a:sym typeface="Microsoft Yahe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icrosoft Yahei"/>
                <a:ea typeface="Microsoft Yahei"/>
                <a:cs typeface="Microsoft Yahei"/>
                <a:sym typeface="Microsoft Yahe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icrosoft Yahei"/>
                <a:ea typeface="Microsoft Yahei"/>
                <a:cs typeface="Microsoft Yahei"/>
                <a:sym typeface="Microsoft Yahe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icrosoft Yahei"/>
                <a:ea typeface="Microsoft Yahei"/>
                <a:cs typeface="Microsoft Yahei"/>
                <a:sym typeface="Microsoft Yahe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icrosoft Yahei"/>
                <a:ea typeface="Microsoft Yahei"/>
                <a:cs typeface="Microsoft Yahei"/>
                <a:sym typeface="Microsoft Yahe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icrosoft Yahei"/>
                <a:ea typeface="Microsoft Yahei"/>
                <a:cs typeface="Microsoft Yahei"/>
                <a:sym typeface="Microsoft Yahei"/>
              </a:defRPr>
            </a:lvl9pPr>
          </a:lstStyle>
          <a:p/>
        </p:txBody>
      </p:sp>
      <p:sp>
        <p:nvSpPr>
          <p:cNvPr id="49" name="Google Shape;49;p3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Microsoft Yahei"/>
                <a:ea typeface="Microsoft Yahei"/>
                <a:cs typeface="Microsoft Yahei"/>
                <a:sym typeface="Microsoft Yahe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Microsoft Yahei"/>
                <a:ea typeface="Microsoft Yahei"/>
                <a:cs typeface="Microsoft Yahei"/>
                <a:sym typeface="Microsoft Yahe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Microsoft Yahei"/>
                <a:ea typeface="Microsoft Yahei"/>
                <a:cs typeface="Microsoft Yahei"/>
                <a:sym typeface="Microsoft Yahe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Microsoft Yahei"/>
                <a:ea typeface="Microsoft Yahei"/>
                <a:cs typeface="Microsoft Yahei"/>
                <a:sym typeface="Microsoft Yahe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Microsoft Yahei"/>
                <a:ea typeface="Microsoft Yahei"/>
                <a:cs typeface="Microsoft Yahei"/>
                <a:sym typeface="Microsoft Yahe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Microsoft Yahei"/>
                <a:ea typeface="Microsoft Yahei"/>
                <a:cs typeface="Microsoft Yahei"/>
                <a:sym typeface="Microsoft Yahe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Microsoft Yahei"/>
                <a:ea typeface="Microsoft Yahei"/>
                <a:cs typeface="Microsoft Yahei"/>
                <a:sym typeface="Microsoft Yahe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Microsoft Yahei"/>
                <a:ea typeface="Microsoft Yahei"/>
                <a:cs typeface="Microsoft Yahei"/>
                <a:sym typeface="Microsoft Yahe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Microsoft Yahei"/>
                <a:ea typeface="Microsoft Yahei"/>
                <a:cs typeface="Microsoft Yahei"/>
                <a:sym typeface="Microsoft Yahei"/>
              </a:defRPr>
            </a:lvl9pPr>
          </a:lstStyle>
          <a:p/>
        </p:txBody>
      </p:sp>
      <p:sp>
        <p:nvSpPr>
          <p:cNvPr id="50" name="Google Shape;50;p3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Microsoft Yahei"/>
                <a:ea typeface="Microsoft Yahei"/>
                <a:cs typeface="Microsoft Yahei"/>
                <a:sym typeface="Microsoft Yahe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icrosoft Yahei"/>
                <a:ea typeface="Microsoft Yahei"/>
                <a:cs typeface="Microsoft Yahei"/>
                <a:sym typeface="Microsoft Yahe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icrosoft Yahei"/>
                <a:ea typeface="Microsoft Yahei"/>
                <a:cs typeface="Microsoft Yahei"/>
                <a:sym typeface="Microsoft Yahe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icrosoft Yahei"/>
                <a:ea typeface="Microsoft Yahei"/>
                <a:cs typeface="Microsoft Yahei"/>
                <a:sym typeface="Microsoft Yahe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icrosoft Yahei"/>
                <a:ea typeface="Microsoft Yahei"/>
                <a:cs typeface="Microsoft Yahei"/>
                <a:sym typeface="Microsoft Yahe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icrosoft Yahei"/>
                <a:ea typeface="Microsoft Yahei"/>
                <a:cs typeface="Microsoft Yahei"/>
                <a:sym typeface="Microsoft Yahe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icrosoft Yahei"/>
                <a:ea typeface="Microsoft Yahei"/>
                <a:cs typeface="Microsoft Yahei"/>
                <a:sym typeface="Microsoft Yahe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icrosoft Yahei"/>
                <a:ea typeface="Microsoft Yahei"/>
                <a:cs typeface="Microsoft Yahei"/>
                <a:sym typeface="Microsoft Yahe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icrosoft Yahei"/>
                <a:ea typeface="Microsoft Yahei"/>
                <a:cs typeface="Microsoft Yahei"/>
                <a:sym typeface="Microsoft Yahei"/>
              </a:defRPr>
            </a:lvl9pPr>
          </a:lstStyle>
          <a:p/>
        </p:txBody>
      </p:sp>
      <p:sp>
        <p:nvSpPr>
          <p:cNvPr id="51" name="Google Shape;51;p35"/>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Microsoft Yahei"/>
                <a:ea typeface="Microsoft Yahei"/>
                <a:cs typeface="Microsoft Yahei"/>
                <a:sym typeface="Microsoft Yahei"/>
              </a:defRPr>
            </a:lvl1pPr>
            <a:lvl2pPr lvl="1"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2pPr>
            <a:lvl3pPr lvl="2"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3pPr>
            <a:lvl4pPr lvl="3"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4pPr>
            <a:lvl5pPr lvl="4"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5pPr>
            <a:lvl6pPr lvl="5"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6pPr>
            <a:lvl7pPr lvl="6"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7pPr>
            <a:lvl8pPr lvl="7"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8pPr>
            <a:lvl9pPr lvl="8"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9pPr>
          </a:lstStyle>
          <a:p/>
        </p:txBody>
      </p:sp>
      <p:sp>
        <p:nvSpPr>
          <p:cNvPr id="52" name="Google Shape;52;p35"/>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Microsoft Yahei"/>
                <a:ea typeface="Microsoft Yahei"/>
                <a:cs typeface="Microsoft Yahei"/>
                <a:sym typeface="Microsoft Yahei"/>
              </a:defRPr>
            </a:lvl1pPr>
            <a:lvl2pPr lvl="1"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2pPr>
            <a:lvl3pPr lvl="2"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3pPr>
            <a:lvl4pPr lvl="3"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4pPr>
            <a:lvl5pPr lvl="4"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5pPr>
            <a:lvl6pPr lvl="5"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6pPr>
            <a:lvl7pPr lvl="6"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7pPr>
            <a:lvl8pPr lvl="7"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8pPr>
            <a:lvl9pPr lvl="8"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9pPr>
          </a:lstStyle>
          <a:p/>
        </p:txBody>
      </p:sp>
      <p:sp>
        <p:nvSpPr>
          <p:cNvPr id="53" name="Google Shape;53;p35"/>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Microsoft Yahei"/>
                <a:ea typeface="Microsoft Yahei"/>
                <a:cs typeface="Microsoft Yahei"/>
                <a:sym typeface="Microsoft Yahei"/>
              </a:defRPr>
            </a:lvl1pPr>
            <a:lvl2pPr indent="0" lvl="1" marL="0" marR="0" rtl="0" algn="l">
              <a:spcBef>
                <a:spcPts val="0"/>
              </a:spcBef>
              <a:buNone/>
              <a:defRPr sz="1800">
                <a:solidFill>
                  <a:schemeClr val="dk1"/>
                </a:solidFill>
                <a:latin typeface="Microsoft Yahei"/>
                <a:ea typeface="Microsoft Yahei"/>
                <a:cs typeface="Microsoft Yahei"/>
                <a:sym typeface="Microsoft Yahei"/>
              </a:defRPr>
            </a:lvl2pPr>
            <a:lvl3pPr indent="0" lvl="2" marL="0" marR="0" rtl="0" algn="l">
              <a:spcBef>
                <a:spcPts val="0"/>
              </a:spcBef>
              <a:buNone/>
              <a:defRPr sz="1800">
                <a:solidFill>
                  <a:schemeClr val="dk1"/>
                </a:solidFill>
                <a:latin typeface="Microsoft Yahei"/>
                <a:ea typeface="Microsoft Yahei"/>
                <a:cs typeface="Microsoft Yahei"/>
                <a:sym typeface="Microsoft Yahei"/>
              </a:defRPr>
            </a:lvl3pPr>
            <a:lvl4pPr indent="0" lvl="3" marL="0" marR="0" rtl="0" algn="l">
              <a:spcBef>
                <a:spcPts val="0"/>
              </a:spcBef>
              <a:buNone/>
              <a:defRPr sz="1800">
                <a:solidFill>
                  <a:schemeClr val="dk1"/>
                </a:solidFill>
                <a:latin typeface="Microsoft Yahei"/>
                <a:ea typeface="Microsoft Yahei"/>
                <a:cs typeface="Microsoft Yahei"/>
                <a:sym typeface="Microsoft Yahei"/>
              </a:defRPr>
            </a:lvl4pPr>
            <a:lvl5pPr indent="0" lvl="4" marL="0" marR="0" rtl="0" algn="l">
              <a:spcBef>
                <a:spcPts val="0"/>
              </a:spcBef>
              <a:buNone/>
              <a:defRPr sz="1800">
                <a:solidFill>
                  <a:schemeClr val="dk1"/>
                </a:solidFill>
                <a:latin typeface="Microsoft Yahei"/>
                <a:ea typeface="Microsoft Yahei"/>
                <a:cs typeface="Microsoft Yahei"/>
                <a:sym typeface="Microsoft Yahei"/>
              </a:defRPr>
            </a:lvl5pPr>
            <a:lvl6pPr indent="0" lvl="5" marL="0" marR="0" rtl="0" algn="l">
              <a:spcBef>
                <a:spcPts val="0"/>
              </a:spcBef>
              <a:buNone/>
              <a:defRPr sz="1800">
                <a:solidFill>
                  <a:schemeClr val="dk1"/>
                </a:solidFill>
                <a:latin typeface="Microsoft Yahei"/>
                <a:ea typeface="Microsoft Yahei"/>
                <a:cs typeface="Microsoft Yahei"/>
                <a:sym typeface="Microsoft Yahei"/>
              </a:defRPr>
            </a:lvl6pPr>
            <a:lvl7pPr indent="0" lvl="6" marL="0" marR="0" rtl="0" algn="l">
              <a:spcBef>
                <a:spcPts val="0"/>
              </a:spcBef>
              <a:buNone/>
              <a:defRPr sz="1800">
                <a:solidFill>
                  <a:schemeClr val="dk1"/>
                </a:solidFill>
                <a:latin typeface="Microsoft Yahei"/>
                <a:ea typeface="Microsoft Yahei"/>
                <a:cs typeface="Microsoft Yahei"/>
                <a:sym typeface="Microsoft Yahei"/>
              </a:defRPr>
            </a:lvl7pPr>
            <a:lvl8pPr indent="0" lvl="7" marL="0" marR="0" rtl="0" algn="l">
              <a:spcBef>
                <a:spcPts val="0"/>
              </a:spcBef>
              <a:buNone/>
              <a:defRPr sz="1800">
                <a:solidFill>
                  <a:schemeClr val="dk1"/>
                </a:solidFill>
                <a:latin typeface="Microsoft Yahei"/>
                <a:ea typeface="Microsoft Yahei"/>
                <a:cs typeface="Microsoft Yahei"/>
                <a:sym typeface="Microsoft Yahei"/>
              </a:defRPr>
            </a:lvl8pPr>
            <a:lvl9pPr indent="0" lvl="8" marL="0" marR="0" rtl="0" algn="l">
              <a:spcBef>
                <a:spcPts val="0"/>
              </a:spcBef>
              <a:buNone/>
              <a:defRPr sz="1800">
                <a:solidFill>
                  <a:schemeClr val="dk1"/>
                </a:solidFill>
                <a:latin typeface="Microsoft Yahei"/>
                <a:ea typeface="Microsoft Yahei"/>
                <a:cs typeface="Microsoft Yahei"/>
                <a:sym typeface="Microsoft Yahei"/>
              </a:defRPr>
            </a:lvl9pPr>
          </a:lstStyle>
          <a:p>
            <a:pPr indent="0" lvl="0" marL="0" rtl="0" algn="l">
              <a:spcBef>
                <a:spcPts val="0"/>
              </a:spcBef>
              <a:spcAft>
                <a:spcPts val="0"/>
              </a:spcAft>
              <a:buNone/>
            </a:pPr>
            <a:fld id="{00000000-1234-1234-1234-123412341234}" type="slidenum">
              <a:rPr lang="zh-TW"/>
              <a:t>‹#›</a:t>
            </a:fld>
            <a:endParaRPr/>
          </a:p>
        </p:txBody>
      </p:sp>
      <p:sp>
        <p:nvSpPr>
          <p:cNvPr id="54" name="Google Shape;54;p35"/>
          <p:cNvSpPr txBox="1"/>
          <p:nvPr/>
        </p:nvSpPr>
        <p:spPr>
          <a:xfrm>
            <a:off x="1653705" y="6739570"/>
            <a:ext cx="1800200" cy="118430"/>
          </a:xfrm>
          <a:prstGeom prst="rect">
            <a:avLst/>
          </a:prstGeom>
          <a:noFill/>
          <a:ln>
            <a:noFill/>
          </a:ln>
        </p:spPr>
        <p:txBody>
          <a:bodyPr anchorCtr="0" anchor="t" bIns="45700" lIns="91425" spcFirstLastPara="1" rIns="91425" wrap="square" tIns="45700">
            <a:spAutoFit/>
          </a:bodyPr>
          <a:lstStyle/>
          <a:p>
            <a:pPr indent="0" lvl="0" marL="0" marR="0" rtl="0" algn="l">
              <a:lnSpc>
                <a:spcPct val="200000"/>
              </a:lnSpc>
              <a:spcBef>
                <a:spcPts val="0"/>
              </a:spcBef>
              <a:spcAft>
                <a:spcPts val="0"/>
              </a:spcAft>
              <a:buNone/>
            </a:pPr>
            <a:r>
              <a:rPr lang="zh-TW" sz="100" u="sng">
                <a:solidFill>
                  <a:srgbClr val="000000"/>
                </a:solidFill>
                <a:latin typeface="Microsoft Yahei"/>
                <a:ea typeface="Microsoft Yahei"/>
                <a:cs typeface="Microsoft Yahei"/>
                <a:sym typeface="Microsoft Yahei"/>
                <a:hlinkClick r:id="rId2">
                  <a:extLst>
                    <a:ext uri="{A12FA001-AC4F-418D-AE19-62706E023703}">
                      <ahyp:hlinkClr val="tx"/>
                    </a:ext>
                  </a:extLst>
                </a:hlinkClick>
              </a:rPr>
              <a:t>PPT模板</a:t>
            </a:r>
            <a:r>
              <a:rPr lang="zh-TW" sz="100">
                <a:solidFill>
                  <a:srgbClr val="000000"/>
                </a:solidFill>
                <a:latin typeface="Microsoft Yahei"/>
                <a:ea typeface="Microsoft Yahei"/>
                <a:cs typeface="Microsoft Yahei"/>
                <a:sym typeface="Microsoft Yahei"/>
              </a:rPr>
              <a:t> http://www.1ppt.com/moban/ </a:t>
            </a:r>
            <a:endParaRPr sz="100">
              <a:solidFill>
                <a:srgbClr val="000000"/>
              </a:solidFill>
              <a:latin typeface="Microsoft Yahei"/>
              <a:ea typeface="Microsoft Yahei"/>
              <a:cs typeface="Microsoft Yahei"/>
              <a:sym typeface="Microsoft Yahe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仅标题" type="titleOnly">
  <p:cSld name="TITLE_ONLY">
    <p:spTree>
      <p:nvGrpSpPr>
        <p:cNvPr id="55" name="Shape 55"/>
        <p:cNvGrpSpPr/>
        <p:nvPr/>
      </p:nvGrpSpPr>
      <p:grpSpPr>
        <a:xfrm>
          <a:off x="0" y="0"/>
          <a:ext cx="0" cy="0"/>
          <a:chOff x="0" y="0"/>
          <a:chExt cx="0" cy="0"/>
        </a:xfrm>
      </p:grpSpPr>
      <p:sp>
        <p:nvSpPr>
          <p:cNvPr id="56" name="Google Shape;56;p36"/>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Microsoft Yahei"/>
              <a:buNone/>
              <a:defRPr b="0" i="0" sz="4400" u="none" cap="none" strike="noStrike">
                <a:solidFill>
                  <a:schemeClr val="dk1"/>
                </a:solidFill>
                <a:latin typeface="Microsoft Yahei"/>
                <a:ea typeface="Microsoft Yahei"/>
                <a:cs typeface="Microsoft Yahei"/>
                <a:sym typeface="Microsoft Yahe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7" name="Google Shape;57;p36"/>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Microsoft Yahei"/>
                <a:ea typeface="Microsoft Yahei"/>
                <a:cs typeface="Microsoft Yahei"/>
                <a:sym typeface="Microsoft Yahei"/>
              </a:defRPr>
            </a:lvl1pPr>
            <a:lvl2pPr lvl="1"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2pPr>
            <a:lvl3pPr lvl="2"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3pPr>
            <a:lvl4pPr lvl="3"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4pPr>
            <a:lvl5pPr lvl="4"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5pPr>
            <a:lvl6pPr lvl="5"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6pPr>
            <a:lvl7pPr lvl="6"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7pPr>
            <a:lvl8pPr lvl="7"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8pPr>
            <a:lvl9pPr lvl="8"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9pPr>
          </a:lstStyle>
          <a:p/>
        </p:txBody>
      </p:sp>
      <p:sp>
        <p:nvSpPr>
          <p:cNvPr id="58" name="Google Shape;58;p36"/>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Microsoft Yahei"/>
                <a:ea typeface="Microsoft Yahei"/>
                <a:cs typeface="Microsoft Yahei"/>
                <a:sym typeface="Microsoft Yahei"/>
              </a:defRPr>
            </a:lvl1pPr>
            <a:lvl2pPr lvl="1"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2pPr>
            <a:lvl3pPr lvl="2"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3pPr>
            <a:lvl4pPr lvl="3"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4pPr>
            <a:lvl5pPr lvl="4"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5pPr>
            <a:lvl6pPr lvl="5"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6pPr>
            <a:lvl7pPr lvl="6"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7pPr>
            <a:lvl8pPr lvl="7"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8pPr>
            <a:lvl9pPr lvl="8"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9pPr>
          </a:lstStyle>
          <a:p/>
        </p:txBody>
      </p:sp>
      <p:sp>
        <p:nvSpPr>
          <p:cNvPr id="59" name="Google Shape;59;p36"/>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Microsoft Yahei"/>
                <a:ea typeface="Microsoft Yahei"/>
                <a:cs typeface="Microsoft Yahei"/>
                <a:sym typeface="Microsoft Yahei"/>
              </a:defRPr>
            </a:lvl1pPr>
            <a:lvl2pPr indent="0" lvl="1" marL="0" marR="0" rtl="0" algn="l">
              <a:spcBef>
                <a:spcPts val="0"/>
              </a:spcBef>
              <a:buNone/>
              <a:defRPr sz="1800">
                <a:solidFill>
                  <a:schemeClr val="dk1"/>
                </a:solidFill>
                <a:latin typeface="Microsoft Yahei"/>
                <a:ea typeface="Microsoft Yahei"/>
                <a:cs typeface="Microsoft Yahei"/>
                <a:sym typeface="Microsoft Yahei"/>
              </a:defRPr>
            </a:lvl2pPr>
            <a:lvl3pPr indent="0" lvl="2" marL="0" marR="0" rtl="0" algn="l">
              <a:spcBef>
                <a:spcPts val="0"/>
              </a:spcBef>
              <a:buNone/>
              <a:defRPr sz="1800">
                <a:solidFill>
                  <a:schemeClr val="dk1"/>
                </a:solidFill>
                <a:latin typeface="Microsoft Yahei"/>
                <a:ea typeface="Microsoft Yahei"/>
                <a:cs typeface="Microsoft Yahei"/>
                <a:sym typeface="Microsoft Yahei"/>
              </a:defRPr>
            </a:lvl3pPr>
            <a:lvl4pPr indent="0" lvl="3" marL="0" marR="0" rtl="0" algn="l">
              <a:spcBef>
                <a:spcPts val="0"/>
              </a:spcBef>
              <a:buNone/>
              <a:defRPr sz="1800">
                <a:solidFill>
                  <a:schemeClr val="dk1"/>
                </a:solidFill>
                <a:latin typeface="Microsoft Yahei"/>
                <a:ea typeface="Microsoft Yahei"/>
                <a:cs typeface="Microsoft Yahei"/>
                <a:sym typeface="Microsoft Yahei"/>
              </a:defRPr>
            </a:lvl4pPr>
            <a:lvl5pPr indent="0" lvl="4" marL="0" marR="0" rtl="0" algn="l">
              <a:spcBef>
                <a:spcPts val="0"/>
              </a:spcBef>
              <a:buNone/>
              <a:defRPr sz="1800">
                <a:solidFill>
                  <a:schemeClr val="dk1"/>
                </a:solidFill>
                <a:latin typeface="Microsoft Yahei"/>
                <a:ea typeface="Microsoft Yahei"/>
                <a:cs typeface="Microsoft Yahei"/>
                <a:sym typeface="Microsoft Yahei"/>
              </a:defRPr>
            </a:lvl5pPr>
            <a:lvl6pPr indent="0" lvl="5" marL="0" marR="0" rtl="0" algn="l">
              <a:spcBef>
                <a:spcPts val="0"/>
              </a:spcBef>
              <a:buNone/>
              <a:defRPr sz="1800">
                <a:solidFill>
                  <a:schemeClr val="dk1"/>
                </a:solidFill>
                <a:latin typeface="Microsoft Yahei"/>
                <a:ea typeface="Microsoft Yahei"/>
                <a:cs typeface="Microsoft Yahei"/>
                <a:sym typeface="Microsoft Yahei"/>
              </a:defRPr>
            </a:lvl6pPr>
            <a:lvl7pPr indent="0" lvl="6" marL="0" marR="0" rtl="0" algn="l">
              <a:spcBef>
                <a:spcPts val="0"/>
              </a:spcBef>
              <a:buNone/>
              <a:defRPr sz="1800">
                <a:solidFill>
                  <a:schemeClr val="dk1"/>
                </a:solidFill>
                <a:latin typeface="Microsoft Yahei"/>
                <a:ea typeface="Microsoft Yahei"/>
                <a:cs typeface="Microsoft Yahei"/>
                <a:sym typeface="Microsoft Yahei"/>
              </a:defRPr>
            </a:lvl7pPr>
            <a:lvl8pPr indent="0" lvl="7" marL="0" marR="0" rtl="0" algn="l">
              <a:spcBef>
                <a:spcPts val="0"/>
              </a:spcBef>
              <a:buNone/>
              <a:defRPr sz="1800">
                <a:solidFill>
                  <a:schemeClr val="dk1"/>
                </a:solidFill>
                <a:latin typeface="Microsoft Yahei"/>
                <a:ea typeface="Microsoft Yahei"/>
                <a:cs typeface="Microsoft Yahei"/>
                <a:sym typeface="Microsoft Yahei"/>
              </a:defRPr>
            </a:lvl8pPr>
            <a:lvl9pPr indent="0" lvl="8" marL="0" marR="0" rtl="0" algn="l">
              <a:spcBef>
                <a:spcPts val="0"/>
              </a:spcBef>
              <a:buNone/>
              <a:defRPr sz="1800">
                <a:solidFill>
                  <a:schemeClr val="dk1"/>
                </a:solidFill>
                <a:latin typeface="Microsoft Yahei"/>
                <a:ea typeface="Microsoft Yahei"/>
                <a:cs typeface="Microsoft Yahei"/>
                <a:sym typeface="Microsoft Yahei"/>
              </a:defRPr>
            </a:lvl9pPr>
          </a:lstStyle>
          <a:p>
            <a:pPr indent="0" lvl="0" marL="0" rtl="0" algn="l">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空白" type="blank">
  <p:cSld name="BLANK">
    <p:spTree>
      <p:nvGrpSpPr>
        <p:cNvPr id="60" name="Shape 60"/>
        <p:cNvGrpSpPr/>
        <p:nvPr/>
      </p:nvGrpSpPr>
      <p:grpSpPr>
        <a:xfrm>
          <a:off x="0" y="0"/>
          <a:ext cx="0" cy="0"/>
          <a:chOff x="0" y="0"/>
          <a:chExt cx="0" cy="0"/>
        </a:xfrm>
      </p:grpSpPr>
      <p:sp>
        <p:nvSpPr>
          <p:cNvPr id="61" name="Google Shape;61;p37"/>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Microsoft Yahei"/>
                <a:ea typeface="Microsoft Yahei"/>
                <a:cs typeface="Microsoft Yahei"/>
                <a:sym typeface="Microsoft Yahei"/>
              </a:defRPr>
            </a:lvl1pPr>
            <a:lvl2pPr lvl="1"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2pPr>
            <a:lvl3pPr lvl="2"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3pPr>
            <a:lvl4pPr lvl="3"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4pPr>
            <a:lvl5pPr lvl="4"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5pPr>
            <a:lvl6pPr lvl="5"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6pPr>
            <a:lvl7pPr lvl="6"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7pPr>
            <a:lvl8pPr lvl="7"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8pPr>
            <a:lvl9pPr lvl="8"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9pPr>
          </a:lstStyle>
          <a:p/>
        </p:txBody>
      </p:sp>
      <p:sp>
        <p:nvSpPr>
          <p:cNvPr id="62" name="Google Shape;62;p37"/>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Microsoft Yahei"/>
                <a:ea typeface="Microsoft Yahei"/>
                <a:cs typeface="Microsoft Yahei"/>
                <a:sym typeface="Microsoft Yahei"/>
              </a:defRPr>
            </a:lvl1pPr>
            <a:lvl2pPr lvl="1"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2pPr>
            <a:lvl3pPr lvl="2"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3pPr>
            <a:lvl4pPr lvl="3"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4pPr>
            <a:lvl5pPr lvl="4"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5pPr>
            <a:lvl6pPr lvl="5"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6pPr>
            <a:lvl7pPr lvl="6"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7pPr>
            <a:lvl8pPr lvl="7"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8pPr>
            <a:lvl9pPr lvl="8"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9pPr>
          </a:lstStyle>
          <a:p/>
        </p:txBody>
      </p:sp>
      <p:sp>
        <p:nvSpPr>
          <p:cNvPr id="63" name="Google Shape;63;p37"/>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Microsoft Yahei"/>
                <a:ea typeface="Microsoft Yahei"/>
                <a:cs typeface="Microsoft Yahei"/>
                <a:sym typeface="Microsoft Yahei"/>
              </a:defRPr>
            </a:lvl1pPr>
            <a:lvl2pPr indent="0" lvl="1" marL="0" marR="0" rtl="0" algn="l">
              <a:spcBef>
                <a:spcPts val="0"/>
              </a:spcBef>
              <a:buNone/>
              <a:defRPr sz="1800">
                <a:solidFill>
                  <a:schemeClr val="dk1"/>
                </a:solidFill>
                <a:latin typeface="Microsoft Yahei"/>
                <a:ea typeface="Microsoft Yahei"/>
                <a:cs typeface="Microsoft Yahei"/>
                <a:sym typeface="Microsoft Yahei"/>
              </a:defRPr>
            </a:lvl2pPr>
            <a:lvl3pPr indent="0" lvl="2" marL="0" marR="0" rtl="0" algn="l">
              <a:spcBef>
                <a:spcPts val="0"/>
              </a:spcBef>
              <a:buNone/>
              <a:defRPr sz="1800">
                <a:solidFill>
                  <a:schemeClr val="dk1"/>
                </a:solidFill>
                <a:latin typeface="Microsoft Yahei"/>
                <a:ea typeface="Microsoft Yahei"/>
                <a:cs typeface="Microsoft Yahei"/>
                <a:sym typeface="Microsoft Yahei"/>
              </a:defRPr>
            </a:lvl3pPr>
            <a:lvl4pPr indent="0" lvl="3" marL="0" marR="0" rtl="0" algn="l">
              <a:spcBef>
                <a:spcPts val="0"/>
              </a:spcBef>
              <a:buNone/>
              <a:defRPr sz="1800">
                <a:solidFill>
                  <a:schemeClr val="dk1"/>
                </a:solidFill>
                <a:latin typeface="Microsoft Yahei"/>
                <a:ea typeface="Microsoft Yahei"/>
                <a:cs typeface="Microsoft Yahei"/>
                <a:sym typeface="Microsoft Yahei"/>
              </a:defRPr>
            </a:lvl4pPr>
            <a:lvl5pPr indent="0" lvl="4" marL="0" marR="0" rtl="0" algn="l">
              <a:spcBef>
                <a:spcPts val="0"/>
              </a:spcBef>
              <a:buNone/>
              <a:defRPr sz="1800">
                <a:solidFill>
                  <a:schemeClr val="dk1"/>
                </a:solidFill>
                <a:latin typeface="Microsoft Yahei"/>
                <a:ea typeface="Microsoft Yahei"/>
                <a:cs typeface="Microsoft Yahei"/>
                <a:sym typeface="Microsoft Yahei"/>
              </a:defRPr>
            </a:lvl5pPr>
            <a:lvl6pPr indent="0" lvl="5" marL="0" marR="0" rtl="0" algn="l">
              <a:spcBef>
                <a:spcPts val="0"/>
              </a:spcBef>
              <a:buNone/>
              <a:defRPr sz="1800">
                <a:solidFill>
                  <a:schemeClr val="dk1"/>
                </a:solidFill>
                <a:latin typeface="Microsoft Yahei"/>
                <a:ea typeface="Microsoft Yahei"/>
                <a:cs typeface="Microsoft Yahei"/>
                <a:sym typeface="Microsoft Yahei"/>
              </a:defRPr>
            </a:lvl6pPr>
            <a:lvl7pPr indent="0" lvl="6" marL="0" marR="0" rtl="0" algn="l">
              <a:spcBef>
                <a:spcPts val="0"/>
              </a:spcBef>
              <a:buNone/>
              <a:defRPr sz="1800">
                <a:solidFill>
                  <a:schemeClr val="dk1"/>
                </a:solidFill>
                <a:latin typeface="Microsoft Yahei"/>
                <a:ea typeface="Microsoft Yahei"/>
                <a:cs typeface="Microsoft Yahei"/>
                <a:sym typeface="Microsoft Yahei"/>
              </a:defRPr>
            </a:lvl7pPr>
            <a:lvl8pPr indent="0" lvl="7" marL="0" marR="0" rtl="0" algn="l">
              <a:spcBef>
                <a:spcPts val="0"/>
              </a:spcBef>
              <a:buNone/>
              <a:defRPr sz="1800">
                <a:solidFill>
                  <a:schemeClr val="dk1"/>
                </a:solidFill>
                <a:latin typeface="Microsoft Yahei"/>
                <a:ea typeface="Microsoft Yahei"/>
                <a:cs typeface="Microsoft Yahei"/>
                <a:sym typeface="Microsoft Yahei"/>
              </a:defRPr>
            </a:lvl8pPr>
            <a:lvl9pPr indent="0" lvl="8" marL="0" marR="0" rtl="0" algn="l">
              <a:spcBef>
                <a:spcPts val="0"/>
              </a:spcBef>
              <a:buNone/>
              <a:defRPr sz="1800">
                <a:solidFill>
                  <a:schemeClr val="dk1"/>
                </a:solidFill>
                <a:latin typeface="Microsoft Yahei"/>
                <a:ea typeface="Microsoft Yahei"/>
                <a:cs typeface="Microsoft Yahei"/>
                <a:sym typeface="Microsoft Yahei"/>
              </a:defRPr>
            </a:lvl9pPr>
          </a:lstStyle>
          <a:p>
            <a:pPr indent="0" lvl="0" marL="0" rtl="0" algn="l">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内容与标题" type="objTx">
  <p:cSld name="OBJECT_WITH_CAPTION_TEXT">
    <p:spTree>
      <p:nvGrpSpPr>
        <p:cNvPr id="64" name="Shape 64"/>
        <p:cNvGrpSpPr/>
        <p:nvPr/>
      </p:nvGrpSpPr>
      <p:grpSpPr>
        <a:xfrm>
          <a:off x="0" y="0"/>
          <a:ext cx="0" cy="0"/>
          <a:chOff x="0" y="0"/>
          <a:chExt cx="0" cy="0"/>
        </a:xfrm>
      </p:grpSpPr>
      <p:sp>
        <p:nvSpPr>
          <p:cNvPr id="65" name="Google Shape;65;p3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icrosoft Yahei"/>
              <a:buNone/>
              <a:defRPr b="0" i="0" sz="3200" u="none" cap="none" strike="noStrike">
                <a:solidFill>
                  <a:schemeClr val="dk1"/>
                </a:solidFill>
                <a:latin typeface="Microsoft Yahei"/>
                <a:ea typeface="Microsoft Yahei"/>
                <a:cs typeface="Microsoft Yahei"/>
                <a:sym typeface="Microsoft Yahe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6" name="Google Shape;66;p3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Microsoft Yahei"/>
                <a:ea typeface="Microsoft Yahei"/>
                <a:cs typeface="Microsoft Yahei"/>
                <a:sym typeface="Microsoft Yahe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Microsoft Yahei"/>
                <a:ea typeface="Microsoft Yahei"/>
                <a:cs typeface="Microsoft Yahei"/>
                <a:sym typeface="Microsoft Yahe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icrosoft Yahei"/>
                <a:ea typeface="Microsoft Yahei"/>
                <a:cs typeface="Microsoft Yahei"/>
                <a:sym typeface="Microsoft Yahe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icrosoft Yahei"/>
                <a:ea typeface="Microsoft Yahei"/>
                <a:cs typeface="Microsoft Yahei"/>
                <a:sym typeface="Microsoft Yahe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icrosoft Yahei"/>
                <a:ea typeface="Microsoft Yahei"/>
                <a:cs typeface="Microsoft Yahei"/>
                <a:sym typeface="Microsoft Yahe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icrosoft Yahei"/>
                <a:ea typeface="Microsoft Yahei"/>
                <a:cs typeface="Microsoft Yahei"/>
                <a:sym typeface="Microsoft Yahe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icrosoft Yahei"/>
                <a:ea typeface="Microsoft Yahei"/>
                <a:cs typeface="Microsoft Yahei"/>
                <a:sym typeface="Microsoft Yahe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icrosoft Yahei"/>
                <a:ea typeface="Microsoft Yahei"/>
                <a:cs typeface="Microsoft Yahei"/>
                <a:sym typeface="Microsoft Yahe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icrosoft Yahei"/>
                <a:ea typeface="Microsoft Yahei"/>
                <a:cs typeface="Microsoft Yahei"/>
                <a:sym typeface="Microsoft Yahei"/>
              </a:defRPr>
            </a:lvl9pPr>
          </a:lstStyle>
          <a:p/>
        </p:txBody>
      </p:sp>
      <p:sp>
        <p:nvSpPr>
          <p:cNvPr id="67" name="Google Shape;67;p3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Microsoft Yahei"/>
                <a:ea typeface="Microsoft Yahei"/>
                <a:cs typeface="Microsoft Yahei"/>
                <a:sym typeface="Microsoft Yahe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Microsoft Yahei"/>
                <a:ea typeface="Microsoft Yahei"/>
                <a:cs typeface="Microsoft Yahei"/>
                <a:sym typeface="Microsoft Yahe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Microsoft Yahei"/>
                <a:ea typeface="Microsoft Yahei"/>
                <a:cs typeface="Microsoft Yahei"/>
                <a:sym typeface="Microsoft Yahe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Microsoft Yahei"/>
                <a:ea typeface="Microsoft Yahei"/>
                <a:cs typeface="Microsoft Yahei"/>
                <a:sym typeface="Microsoft Yahe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Microsoft Yahei"/>
                <a:ea typeface="Microsoft Yahei"/>
                <a:cs typeface="Microsoft Yahei"/>
                <a:sym typeface="Microsoft Yahe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Microsoft Yahei"/>
                <a:ea typeface="Microsoft Yahei"/>
                <a:cs typeface="Microsoft Yahei"/>
                <a:sym typeface="Microsoft Yahe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Microsoft Yahei"/>
                <a:ea typeface="Microsoft Yahei"/>
                <a:cs typeface="Microsoft Yahei"/>
                <a:sym typeface="Microsoft Yahe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Microsoft Yahei"/>
                <a:ea typeface="Microsoft Yahei"/>
                <a:cs typeface="Microsoft Yahei"/>
                <a:sym typeface="Microsoft Yahe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Microsoft Yahei"/>
                <a:ea typeface="Microsoft Yahei"/>
                <a:cs typeface="Microsoft Yahei"/>
                <a:sym typeface="Microsoft Yahei"/>
              </a:defRPr>
            </a:lvl9pPr>
          </a:lstStyle>
          <a:p/>
        </p:txBody>
      </p:sp>
      <p:sp>
        <p:nvSpPr>
          <p:cNvPr id="68" name="Google Shape;68;p38"/>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Microsoft Yahei"/>
                <a:ea typeface="Microsoft Yahei"/>
                <a:cs typeface="Microsoft Yahei"/>
                <a:sym typeface="Microsoft Yahei"/>
              </a:defRPr>
            </a:lvl1pPr>
            <a:lvl2pPr lvl="1"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2pPr>
            <a:lvl3pPr lvl="2"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3pPr>
            <a:lvl4pPr lvl="3"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4pPr>
            <a:lvl5pPr lvl="4"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5pPr>
            <a:lvl6pPr lvl="5"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6pPr>
            <a:lvl7pPr lvl="6"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7pPr>
            <a:lvl8pPr lvl="7"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8pPr>
            <a:lvl9pPr lvl="8"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9pPr>
          </a:lstStyle>
          <a:p/>
        </p:txBody>
      </p:sp>
      <p:sp>
        <p:nvSpPr>
          <p:cNvPr id="69" name="Google Shape;69;p38"/>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Microsoft Yahei"/>
                <a:ea typeface="Microsoft Yahei"/>
                <a:cs typeface="Microsoft Yahei"/>
                <a:sym typeface="Microsoft Yahei"/>
              </a:defRPr>
            </a:lvl1pPr>
            <a:lvl2pPr lvl="1"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2pPr>
            <a:lvl3pPr lvl="2"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3pPr>
            <a:lvl4pPr lvl="3"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4pPr>
            <a:lvl5pPr lvl="4"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5pPr>
            <a:lvl6pPr lvl="5"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6pPr>
            <a:lvl7pPr lvl="6"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7pPr>
            <a:lvl8pPr lvl="7"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8pPr>
            <a:lvl9pPr lvl="8"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9pPr>
          </a:lstStyle>
          <a:p/>
        </p:txBody>
      </p:sp>
      <p:sp>
        <p:nvSpPr>
          <p:cNvPr id="70" name="Google Shape;70;p38"/>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Microsoft Yahei"/>
                <a:ea typeface="Microsoft Yahei"/>
                <a:cs typeface="Microsoft Yahei"/>
                <a:sym typeface="Microsoft Yahei"/>
              </a:defRPr>
            </a:lvl1pPr>
            <a:lvl2pPr indent="0" lvl="1" marL="0" marR="0" rtl="0" algn="l">
              <a:spcBef>
                <a:spcPts val="0"/>
              </a:spcBef>
              <a:buNone/>
              <a:defRPr sz="1800">
                <a:solidFill>
                  <a:schemeClr val="dk1"/>
                </a:solidFill>
                <a:latin typeface="Microsoft Yahei"/>
                <a:ea typeface="Microsoft Yahei"/>
                <a:cs typeface="Microsoft Yahei"/>
                <a:sym typeface="Microsoft Yahei"/>
              </a:defRPr>
            </a:lvl2pPr>
            <a:lvl3pPr indent="0" lvl="2" marL="0" marR="0" rtl="0" algn="l">
              <a:spcBef>
                <a:spcPts val="0"/>
              </a:spcBef>
              <a:buNone/>
              <a:defRPr sz="1800">
                <a:solidFill>
                  <a:schemeClr val="dk1"/>
                </a:solidFill>
                <a:latin typeface="Microsoft Yahei"/>
                <a:ea typeface="Microsoft Yahei"/>
                <a:cs typeface="Microsoft Yahei"/>
                <a:sym typeface="Microsoft Yahei"/>
              </a:defRPr>
            </a:lvl3pPr>
            <a:lvl4pPr indent="0" lvl="3" marL="0" marR="0" rtl="0" algn="l">
              <a:spcBef>
                <a:spcPts val="0"/>
              </a:spcBef>
              <a:buNone/>
              <a:defRPr sz="1800">
                <a:solidFill>
                  <a:schemeClr val="dk1"/>
                </a:solidFill>
                <a:latin typeface="Microsoft Yahei"/>
                <a:ea typeface="Microsoft Yahei"/>
                <a:cs typeface="Microsoft Yahei"/>
                <a:sym typeface="Microsoft Yahei"/>
              </a:defRPr>
            </a:lvl4pPr>
            <a:lvl5pPr indent="0" lvl="4" marL="0" marR="0" rtl="0" algn="l">
              <a:spcBef>
                <a:spcPts val="0"/>
              </a:spcBef>
              <a:buNone/>
              <a:defRPr sz="1800">
                <a:solidFill>
                  <a:schemeClr val="dk1"/>
                </a:solidFill>
                <a:latin typeface="Microsoft Yahei"/>
                <a:ea typeface="Microsoft Yahei"/>
                <a:cs typeface="Microsoft Yahei"/>
                <a:sym typeface="Microsoft Yahei"/>
              </a:defRPr>
            </a:lvl5pPr>
            <a:lvl6pPr indent="0" lvl="5" marL="0" marR="0" rtl="0" algn="l">
              <a:spcBef>
                <a:spcPts val="0"/>
              </a:spcBef>
              <a:buNone/>
              <a:defRPr sz="1800">
                <a:solidFill>
                  <a:schemeClr val="dk1"/>
                </a:solidFill>
                <a:latin typeface="Microsoft Yahei"/>
                <a:ea typeface="Microsoft Yahei"/>
                <a:cs typeface="Microsoft Yahei"/>
                <a:sym typeface="Microsoft Yahei"/>
              </a:defRPr>
            </a:lvl6pPr>
            <a:lvl7pPr indent="0" lvl="6" marL="0" marR="0" rtl="0" algn="l">
              <a:spcBef>
                <a:spcPts val="0"/>
              </a:spcBef>
              <a:buNone/>
              <a:defRPr sz="1800">
                <a:solidFill>
                  <a:schemeClr val="dk1"/>
                </a:solidFill>
                <a:latin typeface="Microsoft Yahei"/>
                <a:ea typeface="Microsoft Yahei"/>
                <a:cs typeface="Microsoft Yahei"/>
                <a:sym typeface="Microsoft Yahei"/>
              </a:defRPr>
            </a:lvl7pPr>
            <a:lvl8pPr indent="0" lvl="7" marL="0" marR="0" rtl="0" algn="l">
              <a:spcBef>
                <a:spcPts val="0"/>
              </a:spcBef>
              <a:buNone/>
              <a:defRPr sz="1800">
                <a:solidFill>
                  <a:schemeClr val="dk1"/>
                </a:solidFill>
                <a:latin typeface="Microsoft Yahei"/>
                <a:ea typeface="Microsoft Yahei"/>
                <a:cs typeface="Microsoft Yahei"/>
                <a:sym typeface="Microsoft Yahei"/>
              </a:defRPr>
            </a:lvl8pPr>
            <a:lvl9pPr indent="0" lvl="8" marL="0" marR="0" rtl="0" algn="l">
              <a:spcBef>
                <a:spcPts val="0"/>
              </a:spcBef>
              <a:buNone/>
              <a:defRPr sz="1800">
                <a:solidFill>
                  <a:schemeClr val="dk1"/>
                </a:solidFill>
                <a:latin typeface="Microsoft Yahei"/>
                <a:ea typeface="Microsoft Yahei"/>
                <a:cs typeface="Microsoft Yahei"/>
                <a:sym typeface="Microsoft Yahei"/>
              </a:defRPr>
            </a:lvl9pPr>
          </a:lstStyle>
          <a:p>
            <a:pPr indent="0" lvl="0" marL="0" rtl="0" algn="l">
              <a:spcBef>
                <a:spcPts val="0"/>
              </a:spcBef>
              <a:spcAft>
                <a:spcPts val="0"/>
              </a:spcAft>
              <a:buNone/>
            </a:pPr>
            <a:fld id="{00000000-1234-1234-1234-123412341234}" type="slidenum">
              <a:rPr lang="zh-TW"/>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29"/>
          <p:cNvPicPr preferRelativeResize="0"/>
          <p:nvPr/>
        </p:nvPicPr>
        <p:blipFill rotWithShape="1">
          <a:blip r:embed="rId1">
            <a:alphaModFix/>
          </a:blip>
          <a:srcRect b="0" l="0" r="0" t="0"/>
          <a:stretch/>
        </p:blipFill>
        <p:spPr>
          <a:xfrm>
            <a:off x="-1" y="0"/>
            <a:ext cx="12192000" cy="6858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9.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9.png"/><Relationship Id="rId4" Type="http://schemas.openxmlformats.org/officeDocument/2006/relationships/image" Target="../media/image16.png"/><Relationship Id="rId5" Type="http://schemas.openxmlformats.org/officeDocument/2006/relationships/hyperlink" Target="https://tparttalent.tp.edu.tw/Home/LoginTalent" TargetMode="External"/><Relationship Id="rId6" Type="http://schemas.openxmlformats.org/officeDocument/2006/relationships/hyperlink" Target="https://tparttalent.tp.edu.tw/Home/LoginTalent" TargetMode="External"/><Relationship Id="rId7" Type="http://schemas.openxmlformats.org/officeDocument/2006/relationships/image" Target="../media/image3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9.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9.png"/><Relationship Id="rId4" Type="http://schemas.openxmlformats.org/officeDocument/2006/relationships/image" Target="../media/image16.png"/><Relationship Id="rId5"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9.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8.jp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2.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8.jpg"/><Relationship Id="rId4" Type="http://schemas.openxmlformats.org/officeDocument/2006/relationships/image" Target="../media/image24.png"/><Relationship Id="rId5" Type="http://schemas.openxmlformats.org/officeDocument/2006/relationships/image" Target="../media/image3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8.jp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1" Type="http://schemas.openxmlformats.org/officeDocument/2006/relationships/image" Target="../media/image55.png"/><Relationship Id="rId10" Type="http://schemas.openxmlformats.org/officeDocument/2006/relationships/image" Target="../media/image11.png"/><Relationship Id="rId13" Type="http://schemas.openxmlformats.org/officeDocument/2006/relationships/image" Target="../media/image8.png"/><Relationship Id="rId12"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10.png"/><Relationship Id="rId5" Type="http://schemas.openxmlformats.org/officeDocument/2006/relationships/image" Target="../media/image14.png"/><Relationship Id="rId6" Type="http://schemas.openxmlformats.org/officeDocument/2006/relationships/image" Target="../media/image5.png"/><Relationship Id="rId7" Type="http://schemas.openxmlformats.org/officeDocument/2006/relationships/image" Target="../media/image54.png"/><Relationship Id="rId8" Type="http://schemas.openxmlformats.org/officeDocument/2006/relationships/image" Target="../media/image2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8.jpg"/><Relationship Id="rId4" Type="http://schemas.openxmlformats.org/officeDocument/2006/relationships/image" Target="../media/image36.png"/><Relationship Id="rId5" Type="http://schemas.openxmlformats.org/officeDocument/2006/relationships/image" Target="../media/image34.png"/><Relationship Id="rId6" Type="http://schemas.openxmlformats.org/officeDocument/2006/relationships/image" Target="../media/image43.jpg"/><Relationship Id="rId7" Type="http://schemas.openxmlformats.org/officeDocument/2006/relationships/image" Target="../media/image3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40.png"/><Relationship Id="rId4" Type="http://schemas.openxmlformats.org/officeDocument/2006/relationships/image" Target="../media/image47.png"/><Relationship Id="rId5" Type="http://schemas.openxmlformats.org/officeDocument/2006/relationships/image" Target="../media/image4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56.png"/><Relationship Id="rId4" Type="http://schemas.openxmlformats.org/officeDocument/2006/relationships/image" Target="../media/image53.png"/><Relationship Id="rId5" Type="http://schemas.openxmlformats.org/officeDocument/2006/relationships/image" Target="../media/image44.jpg"/><Relationship Id="rId6" Type="http://schemas.openxmlformats.org/officeDocument/2006/relationships/image" Target="../media/image5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56.png"/><Relationship Id="rId4" Type="http://schemas.openxmlformats.org/officeDocument/2006/relationships/image" Target="../media/image53.png"/><Relationship Id="rId5" Type="http://schemas.openxmlformats.org/officeDocument/2006/relationships/image" Target="../media/image44.jpg"/><Relationship Id="rId6" Type="http://schemas.openxmlformats.org/officeDocument/2006/relationships/image" Target="../media/image5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9.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6.png"/><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6.png"/><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6.png"/><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6.png"/><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6.png"/><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6.png"/><Relationship Id="rId5" Type="http://schemas.openxmlformats.org/officeDocument/2006/relationships/image" Target="../media/image41.png"/><Relationship Id="rId6" Type="http://schemas.openxmlformats.org/officeDocument/2006/relationships/image" Target="../media/image12.png"/><Relationship Id="rId7" Type="http://schemas.openxmlformats.org/officeDocument/2006/relationships/image" Target="../media/image4.png"/><Relationship Id="rId8" Type="http://schemas.openxmlformats.org/officeDocument/2006/relationships/image" Target="../media/image2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45.jpg"/><Relationship Id="rId4" Type="http://schemas.openxmlformats.org/officeDocument/2006/relationships/image" Target="../media/image46.jpg"/><Relationship Id="rId5" Type="http://schemas.openxmlformats.org/officeDocument/2006/relationships/image" Target="../media/image49.jpg"/><Relationship Id="rId6" Type="http://schemas.openxmlformats.org/officeDocument/2006/relationships/image" Target="../media/image52.jpg"/><Relationship Id="rId7" Type="http://schemas.openxmlformats.org/officeDocument/2006/relationships/image" Target="../media/image4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hyperlink" Target="http://www.jajh.tp.edu.tw/" TargetMode="External"/><Relationship Id="rId9" Type="http://schemas.openxmlformats.org/officeDocument/2006/relationships/image" Target="../media/image25.png"/><Relationship Id="rId5" Type="http://schemas.openxmlformats.org/officeDocument/2006/relationships/image" Target="../media/image6.png"/><Relationship Id="rId6" Type="http://schemas.openxmlformats.org/officeDocument/2006/relationships/image" Target="../media/image41.png"/><Relationship Id="rId7" Type="http://schemas.openxmlformats.org/officeDocument/2006/relationships/image" Target="../media/image12.png"/><Relationship Id="rId8"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hyperlink" Target="https://www.jajh.tp.edu.tw/nss/s/main/index" TargetMode="External"/><Relationship Id="rId4" Type="http://schemas.openxmlformats.org/officeDocument/2006/relationships/image" Target="../media/image35.png"/><Relationship Id="rId5"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2.png"/><Relationship Id="rId4" Type="http://schemas.openxmlformats.org/officeDocument/2006/relationships/hyperlink" Target="https://tparttalent.tp.edu.tw/"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9.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10" Type="http://schemas.openxmlformats.org/officeDocument/2006/relationships/hyperlink" Target="https://trcgt.tp.edu.tw/" TargetMode="External"/><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9.png"/><Relationship Id="rId4" Type="http://schemas.openxmlformats.org/officeDocument/2006/relationships/image" Target="../media/image16.png"/><Relationship Id="rId9" Type="http://schemas.openxmlformats.org/officeDocument/2006/relationships/hyperlink" Target="https://www.doe.gov.taipei/" TargetMode="External"/><Relationship Id="rId5" Type="http://schemas.openxmlformats.org/officeDocument/2006/relationships/hyperlink" Target="https://www.jajh.tp.edu.tw/" TargetMode="External"/><Relationship Id="rId6" Type="http://schemas.openxmlformats.org/officeDocument/2006/relationships/image" Target="../media/image18.png"/><Relationship Id="rId7" Type="http://schemas.openxmlformats.org/officeDocument/2006/relationships/image" Target="../media/image23.png"/><Relationship Id="rId8" Type="http://schemas.openxmlformats.org/officeDocument/2006/relationships/image" Target="../media/image2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9.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
          <p:cNvSpPr txBox="1"/>
          <p:nvPr>
            <p:ph type="ctrTitle"/>
          </p:nvPr>
        </p:nvSpPr>
        <p:spPr>
          <a:xfrm>
            <a:off x="0" y="259400"/>
            <a:ext cx="12412200" cy="12831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Font typeface="Microsoft Yahei"/>
              <a:buNone/>
            </a:pPr>
            <a:r>
              <a:rPr lang="zh-TW" sz="4000"/>
              <a:t>臺北市115學年度 國民中學藝術才能音樂班</a:t>
            </a:r>
            <a:br>
              <a:rPr lang="zh-TW" sz="4000"/>
            </a:br>
            <a:r>
              <a:rPr lang="zh-TW" sz="3800"/>
              <a:t>新生曁轉學生聯合招生線上報名系統說明會 2/25</a:t>
            </a:r>
            <a:r>
              <a:rPr lang="zh-TW" sz="3800"/>
              <a:t>（三）</a:t>
            </a:r>
            <a:r>
              <a:rPr lang="zh-TW" sz="3800"/>
              <a:t> </a:t>
            </a:r>
            <a:endParaRPr sz="3800"/>
          </a:p>
        </p:txBody>
      </p:sp>
      <p:sp>
        <p:nvSpPr>
          <p:cNvPr id="95" name="Google Shape;95;p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2400"/>
              <a:buNone/>
            </a:pPr>
            <a:r>
              <a:t/>
            </a:r>
            <a:endParaRPr/>
          </a:p>
        </p:txBody>
      </p:sp>
      <p:graphicFrame>
        <p:nvGraphicFramePr>
          <p:cNvPr id="96" name="Google Shape;96;p1"/>
          <p:cNvGraphicFramePr/>
          <p:nvPr/>
        </p:nvGraphicFramePr>
        <p:xfrm>
          <a:off x="745069" y="1845733"/>
          <a:ext cx="3000000" cy="3000000"/>
        </p:xfrm>
        <a:graphic>
          <a:graphicData uri="http://schemas.openxmlformats.org/drawingml/2006/table">
            <a:tbl>
              <a:tblPr bandRow="1" firstRow="1">
                <a:noFill/>
                <a:tableStyleId>{87F2330A-4869-4EA8-B853-DE143C2263B8}</a:tableStyleId>
              </a:tblPr>
              <a:tblGrid>
                <a:gridCol w="2540000"/>
                <a:gridCol w="3843700"/>
                <a:gridCol w="4572175"/>
              </a:tblGrid>
              <a:tr h="702725">
                <a:tc>
                  <a:txBody>
                    <a:bodyPr/>
                    <a:lstStyle/>
                    <a:p>
                      <a:pPr indent="0" lvl="0" marL="0" marR="0" rtl="0" algn="ctr">
                        <a:spcBef>
                          <a:spcPts val="0"/>
                        </a:spcBef>
                        <a:spcAft>
                          <a:spcPts val="0"/>
                        </a:spcAft>
                        <a:buNone/>
                      </a:pPr>
                      <a:r>
                        <a:rPr lang="zh-TW" sz="3200" u="none" cap="none" strike="noStrike"/>
                        <a:t>時間</a:t>
                      </a:r>
                      <a:endParaRPr/>
                    </a:p>
                  </a:txBody>
                  <a:tcPr marT="45725" marB="45725" marR="91450" marL="91450"/>
                </a:tc>
                <a:tc>
                  <a:txBody>
                    <a:bodyPr/>
                    <a:lstStyle/>
                    <a:p>
                      <a:pPr indent="0" lvl="0" marL="0" marR="0" rtl="0" algn="ctr">
                        <a:spcBef>
                          <a:spcPts val="0"/>
                        </a:spcBef>
                        <a:spcAft>
                          <a:spcPts val="0"/>
                        </a:spcAft>
                        <a:buNone/>
                      </a:pPr>
                      <a:r>
                        <a:rPr lang="zh-TW" sz="3200" u="none" cap="none" strike="noStrike"/>
                        <a:t>內容</a:t>
                      </a:r>
                      <a:endParaRPr/>
                    </a:p>
                  </a:txBody>
                  <a:tcPr marT="45725" marB="45725" marR="91450" marL="91450"/>
                </a:tc>
                <a:tc>
                  <a:txBody>
                    <a:bodyPr/>
                    <a:lstStyle/>
                    <a:p>
                      <a:pPr indent="0" lvl="0" marL="0" marR="0" rtl="0" algn="ctr">
                        <a:spcBef>
                          <a:spcPts val="0"/>
                        </a:spcBef>
                        <a:spcAft>
                          <a:spcPts val="0"/>
                        </a:spcAft>
                        <a:buNone/>
                      </a:pPr>
                      <a:r>
                        <a:rPr lang="zh-TW" sz="3200" u="none" cap="none" strike="noStrike"/>
                        <a:t>備註</a:t>
                      </a:r>
                      <a:endParaRPr/>
                    </a:p>
                  </a:txBody>
                  <a:tcPr marT="45725" marB="45725" marR="91450" marL="91450"/>
                </a:tc>
              </a:tr>
              <a:tr h="895775">
                <a:tc>
                  <a:txBody>
                    <a:bodyPr/>
                    <a:lstStyle/>
                    <a:p>
                      <a:pPr indent="0" lvl="0" marL="0" marR="0" rtl="0" algn="l">
                        <a:spcBef>
                          <a:spcPts val="0"/>
                        </a:spcBef>
                        <a:spcAft>
                          <a:spcPts val="0"/>
                        </a:spcAft>
                        <a:buNone/>
                      </a:pPr>
                      <a:r>
                        <a:rPr lang="zh-TW" sz="2400" u="none" cap="none" strike="noStrike"/>
                        <a:t>13:00-13:10</a:t>
                      </a:r>
                      <a:endParaRPr sz="2400"/>
                    </a:p>
                  </a:txBody>
                  <a:tcPr marT="45725" marB="45725" marR="91450" marL="91450"/>
                </a:tc>
                <a:tc>
                  <a:txBody>
                    <a:bodyPr/>
                    <a:lstStyle/>
                    <a:p>
                      <a:pPr indent="0" lvl="0" marL="0" marR="0" rtl="0" algn="l">
                        <a:spcBef>
                          <a:spcPts val="0"/>
                        </a:spcBef>
                        <a:spcAft>
                          <a:spcPts val="0"/>
                        </a:spcAft>
                        <a:buNone/>
                      </a:pPr>
                      <a:r>
                        <a:rPr lang="zh-TW" sz="2400"/>
                        <a:t>主任致詞</a:t>
                      </a:r>
                      <a:endParaRPr/>
                    </a:p>
                  </a:txBody>
                  <a:tcPr marT="45725" marB="45725" marR="91450" marL="91450"/>
                </a:tc>
                <a:tc>
                  <a:txBody>
                    <a:bodyPr/>
                    <a:lstStyle/>
                    <a:p>
                      <a:pPr indent="0" lvl="0" marL="0" marR="0" rtl="0" algn="l">
                        <a:spcBef>
                          <a:spcPts val="0"/>
                        </a:spcBef>
                        <a:spcAft>
                          <a:spcPts val="0"/>
                        </a:spcAft>
                        <a:buNone/>
                      </a:pPr>
                      <a:r>
                        <a:rPr lang="zh-TW" sz="2400"/>
                        <a:t>臺北市立仁愛國中輔導主任</a:t>
                      </a:r>
                      <a:endParaRPr sz="2400"/>
                    </a:p>
                    <a:p>
                      <a:pPr indent="0" lvl="0" marL="0" marR="0" rtl="0" algn="l">
                        <a:spcBef>
                          <a:spcPts val="0"/>
                        </a:spcBef>
                        <a:spcAft>
                          <a:spcPts val="0"/>
                        </a:spcAft>
                        <a:buNone/>
                      </a:pPr>
                      <a:r>
                        <a:rPr lang="zh-TW" sz="2400"/>
                        <a:t>鍾羚甄主任</a:t>
                      </a:r>
                      <a:endParaRPr sz="2400"/>
                    </a:p>
                  </a:txBody>
                  <a:tcPr marT="45725" marB="45725" marR="91450" marL="91450"/>
                </a:tc>
              </a:tr>
              <a:tr h="895775">
                <a:tc>
                  <a:txBody>
                    <a:bodyPr/>
                    <a:lstStyle/>
                    <a:p>
                      <a:pPr indent="0" lvl="0" marL="0" marR="0" rtl="0" algn="l">
                        <a:spcBef>
                          <a:spcPts val="0"/>
                        </a:spcBef>
                        <a:spcAft>
                          <a:spcPts val="0"/>
                        </a:spcAft>
                        <a:buNone/>
                      </a:pPr>
                      <a:r>
                        <a:rPr lang="zh-TW" sz="2400"/>
                        <a:t>13:10-13:30</a:t>
                      </a:r>
                      <a:endParaRPr sz="2400"/>
                    </a:p>
                  </a:txBody>
                  <a:tcPr marT="45725" marB="45725" marR="91450" marL="91450"/>
                </a:tc>
                <a:tc>
                  <a:txBody>
                    <a:bodyPr/>
                    <a:lstStyle/>
                    <a:p>
                      <a:pPr indent="0" lvl="0" marL="0" marR="0" rtl="0" algn="l">
                        <a:spcBef>
                          <a:spcPts val="0"/>
                        </a:spcBef>
                        <a:spcAft>
                          <a:spcPts val="0"/>
                        </a:spcAft>
                        <a:buNone/>
                      </a:pPr>
                      <a:r>
                        <a:rPr lang="zh-TW" sz="2400"/>
                        <a:t>聯合招生鑑定簡章說明</a:t>
                      </a:r>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2400"/>
                        <a:buFont typeface="Microsoft Yahei"/>
                        <a:buNone/>
                      </a:pPr>
                      <a:r>
                        <a:rPr lang="zh-TW" sz="2400"/>
                        <a:t>臺北市立仁愛國中音樂班</a:t>
                      </a:r>
                      <a:endParaRPr sz="2400"/>
                    </a:p>
                    <a:p>
                      <a:pPr indent="0" lvl="0" marL="0" marR="0" rtl="0" algn="l">
                        <a:lnSpc>
                          <a:spcPct val="100000"/>
                        </a:lnSpc>
                        <a:spcBef>
                          <a:spcPts val="0"/>
                        </a:spcBef>
                        <a:spcAft>
                          <a:spcPts val="0"/>
                        </a:spcAft>
                        <a:buClr>
                          <a:schemeClr val="dk1"/>
                        </a:buClr>
                        <a:buSzPts val="2400"/>
                        <a:buFont typeface="Microsoft Yahei"/>
                        <a:buNone/>
                      </a:pPr>
                      <a:r>
                        <a:rPr lang="zh-TW" sz="2400"/>
                        <a:t>翁佳吟組長</a:t>
                      </a:r>
                      <a:endParaRPr sz="2400"/>
                    </a:p>
                    <a:p>
                      <a:pPr indent="0" lvl="0" marL="0" marR="0" rtl="0" algn="l">
                        <a:spcBef>
                          <a:spcPts val="0"/>
                        </a:spcBef>
                        <a:spcAft>
                          <a:spcPts val="0"/>
                        </a:spcAft>
                        <a:buNone/>
                      </a:pPr>
                      <a:r>
                        <a:t/>
                      </a:r>
                      <a:endParaRPr sz="2400"/>
                    </a:p>
                  </a:txBody>
                  <a:tcPr marT="45725" marB="45725" marR="91450" marL="91450"/>
                </a:tc>
              </a:tr>
              <a:tr h="895775">
                <a:tc>
                  <a:txBody>
                    <a:bodyPr/>
                    <a:lstStyle/>
                    <a:p>
                      <a:pPr indent="0" lvl="0" marL="0" marR="0" rtl="0" algn="l">
                        <a:spcBef>
                          <a:spcPts val="0"/>
                        </a:spcBef>
                        <a:spcAft>
                          <a:spcPts val="0"/>
                        </a:spcAft>
                        <a:buNone/>
                      </a:pPr>
                      <a:r>
                        <a:rPr lang="zh-TW" sz="2400"/>
                        <a:t>13:30-14:00</a:t>
                      </a:r>
                      <a:endParaRPr sz="2400"/>
                    </a:p>
                  </a:txBody>
                  <a:tcPr marT="45725" marB="45725" marR="91450" marL="91450"/>
                </a:tc>
                <a:tc>
                  <a:txBody>
                    <a:bodyPr/>
                    <a:lstStyle/>
                    <a:p>
                      <a:pPr indent="0" lvl="0" marL="0" marR="0" rtl="0" algn="l">
                        <a:spcBef>
                          <a:spcPts val="0"/>
                        </a:spcBef>
                        <a:spcAft>
                          <a:spcPts val="0"/>
                        </a:spcAft>
                        <a:buNone/>
                      </a:pPr>
                      <a:r>
                        <a:rPr lang="zh-TW" sz="2400"/>
                        <a:t>線上報名系統說明</a:t>
                      </a:r>
                      <a:endParaRPr/>
                    </a:p>
                  </a:txBody>
                  <a:tcPr marT="45725" marB="45725" marR="91450" marL="91450"/>
                </a:tc>
                <a:tc>
                  <a:txBody>
                    <a:bodyPr/>
                    <a:lstStyle/>
                    <a:p>
                      <a:pPr indent="0" lvl="0" marL="0" marR="0" rtl="0" algn="l">
                        <a:spcBef>
                          <a:spcPts val="0"/>
                        </a:spcBef>
                        <a:spcAft>
                          <a:spcPts val="0"/>
                        </a:spcAft>
                        <a:buNone/>
                      </a:pPr>
                      <a:r>
                        <a:rPr lang="zh-TW" sz="2400"/>
                        <a:t>辛太科技公司李珮甄經理</a:t>
                      </a:r>
                      <a:endParaRPr sz="2400"/>
                    </a:p>
                  </a:txBody>
                  <a:tcPr marT="45725" marB="45725" marR="91450" marL="91450"/>
                </a:tc>
              </a:tr>
              <a:tr h="895775">
                <a:tc>
                  <a:txBody>
                    <a:bodyPr/>
                    <a:lstStyle/>
                    <a:p>
                      <a:pPr indent="0" lvl="0" marL="0" marR="0" rtl="0" algn="l">
                        <a:spcBef>
                          <a:spcPts val="0"/>
                        </a:spcBef>
                        <a:spcAft>
                          <a:spcPts val="0"/>
                        </a:spcAft>
                        <a:buNone/>
                      </a:pPr>
                      <a:r>
                        <a:rPr lang="zh-TW" sz="2400"/>
                        <a:t>14:00-14:20</a:t>
                      </a:r>
                      <a:endParaRPr sz="2400"/>
                    </a:p>
                  </a:txBody>
                  <a:tcPr marT="45725" marB="45725" marR="91450" marL="91450"/>
                </a:tc>
                <a:tc>
                  <a:txBody>
                    <a:bodyPr/>
                    <a:lstStyle/>
                    <a:p>
                      <a:pPr indent="0" lvl="0" marL="0" marR="0" rtl="0" algn="l">
                        <a:spcBef>
                          <a:spcPts val="0"/>
                        </a:spcBef>
                        <a:spcAft>
                          <a:spcPts val="0"/>
                        </a:spcAft>
                        <a:buNone/>
                      </a:pPr>
                      <a:r>
                        <a:rPr lang="zh-TW" sz="2400"/>
                        <a:t>Q&amp;A曁綜合座談</a:t>
                      </a:r>
                      <a:endParaRPr sz="2400"/>
                    </a:p>
                  </a:txBody>
                  <a:tcPr marT="45725" marB="45725" marR="91450" marL="91450"/>
                </a:tc>
                <a:tc>
                  <a:txBody>
                    <a:bodyPr/>
                    <a:lstStyle/>
                    <a:p>
                      <a:pPr indent="0" lvl="0" marL="0" marR="0" rtl="0" algn="l">
                        <a:spcBef>
                          <a:spcPts val="0"/>
                        </a:spcBef>
                        <a:spcAft>
                          <a:spcPts val="0"/>
                        </a:spcAft>
                        <a:buNone/>
                      </a:pPr>
                      <a:r>
                        <a:rPr lang="zh-TW" sz="2400"/>
                        <a:t>招生學校代表</a:t>
                      </a:r>
                      <a:endParaRPr sz="2400"/>
                    </a:p>
                  </a:txBody>
                  <a:tcPr marT="45725" marB="45725" marR="91450" marL="91450"/>
                </a:tc>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10"/>
          <p:cNvSpPr/>
          <p:nvPr/>
        </p:nvSpPr>
        <p:spPr>
          <a:xfrm>
            <a:off x="2847357" y="4821384"/>
            <a:ext cx="6090300" cy="509100"/>
          </a:xfrm>
          <a:prstGeom prst="roundRect">
            <a:avLst>
              <a:gd fmla="val 16667" name="adj"/>
            </a:avLst>
          </a:prstGeom>
          <a:solidFill>
            <a:srgbClr val="FFFF0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u="sng">
              <a:solidFill>
                <a:schemeClr val="lt1"/>
              </a:solidFill>
              <a:latin typeface="Microsoft Yahei"/>
              <a:ea typeface="Microsoft Yahei"/>
              <a:cs typeface="Microsoft Yahei"/>
              <a:sym typeface="Microsoft Yahei"/>
            </a:endParaRPr>
          </a:p>
        </p:txBody>
      </p:sp>
      <p:pic>
        <p:nvPicPr>
          <p:cNvPr id="236" name="Google Shape;236;p10"/>
          <p:cNvPicPr preferRelativeResize="0"/>
          <p:nvPr/>
        </p:nvPicPr>
        <p:blipFill rotWithShape="1">
          <a:blip r:embed="rId3">
            <a:alphaModFix/>
          </a:blip>
          <a:srcRect b="0" l="0" r="0" t="0"/>
          <a:stretch/>
        </p:blipFill>
        <p:spPr>
          <a:xfrm>
            <a:off x="10624821" y="3824748"/>
            <a:ext cx="1567179" cy="3033251"/>
          </a:xfrm>
          <a:prstGeom prst="rect">
            <a:avLst/>
          </a:prstGeom>
          <a:noFill/>
          <a:ln>
            <a:noFill/>
          </a:ln>
        </p:spPr>
      </p:pic>
      <p:pic>
        <p:nvPicPr>
          <p:cNvPr id="237" name="Google Shape;237;p10"/>
          <p:cNvPicPr preferRelativeResize="0"/>
          <p:nvPr/>
        </p:nvPicPr>
        <p:blipFill rotWithShape="1">
          <a:blip r:embed="rId3">
            <a:alphaModFix/>
          </a:blip>
          <a:srcRect b="0" l="0" r="0" t="0"/>
          <a:stretch/>
        </p:blipFill>
        <p:spPr>
          <a:xfrm flipH="1">
            <a:off x="-1" y="3293806"/>
            <a:ext cx="1841499" cy="3564192"/>
          </a:xfrm>
          <a:prstGeom prst="rect">
            <a:avLst/>
          </a:prstGeom>
          <a:noFill/>
          <a:ln>
            <a:noFill/>
          </a:ln>
        </p:spPr>
      </p:pic>
      <p:grpSp>
        <p:nvGrpSpPr>
          <p:cNvPr id="238" name="Google Shape;238;p10"/>
          <p:cNvGrpSpPr/>
          <p:nvPr/>
        </p:nvGrpSpPr>
        <p:grpSpPr>
          <a:xfrm>
            <a:off x="2954941" y="140536"/>
            <a:ext cx="5982579" cy="1167945"/>
            <a:chOff x="3027830" y="946781"/>
            <a:chExt cx="4119016" cy="971179"/>
          </a:xfrm>
        </p:grpSpPr>
        <p:pic>
          <p:nvPicPr>
            <p:cNvPr id="239" name="Google Shape;239;p10"/>
            <p:cNvPicPr preferRelativeResize="0"/>
            <p:nvPr/>
          </p:nvPicPr>
          <p:blipFill rotWithShape="1">
            <a:blip r:embed="rId4">
              <a:alphaModFix/>
            </a:blip>
            <a:srcRect b="0" l="0" r="0" t="0"/>
            <a:stretch/>
          </p:blipFill>
          <p:spPr>
            <a:xfrm>
              <a:off x="3027830" y="946781"/>
              <a:ext cx="4119016" cy="971179"/>
            </a:xfrm>
            <a:prstGeom prst="rect">
              <a:avLst/>
            </a:prstGeom>
            <a:noFill/>
            <a:ln>
              <a:noFill/>
            </a:ln>
          </p:spPr>
        </p:pic>
        <p:sp>
          <p:nvSpPr>
            <p:cNvPr id="240" name="Google Shape;240;p10"/>
            <p:cNvSpPr/>
            <p:nvPr/>
          </p:nvSpPr>
          <p:spPr>
            <a:xfrm rot="3274">
              <a:off x="3728478" y="1151144"/>
              <a:ext cx="2717718"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zh-TW" sz="3600">
                  <a:solidFill>
                    <a:srgbClr val="002060"/>
                  </a:solidFill>
                  <a:latin typeface="DFKai-SB"/>
                  <a:ea typeface="DFKai-SB"/>
                  <a:cs typeface="DFKai-SB"/>
                  <a:sym typeface="DFKai-SB"/>
                </a:rPr>
                <a:t>報名須知</a:t>
              </a:r>
              <a:endParaRPr/>
            </a:p>
          </p:txBody>
        </p:sp>
      </p:grpSp>
      <p:sp>
        <p:nvSpPr>
          <p:cNvPr id="241" name="Google Shape;241;p10"/>
          <p:cNvSpPr/>
          <p:nvPr/>
        </p:nvSpPr>
        <p:spPr>
          <a:xfrm>
            <a:off x="2581225" y="1482075"/>
            <a:ext cx="8043600" cy="3539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3200">
              <a:solidFill>
                <a:srgbClr val="FF0000"/>
              </a:solidFill>
              <a:latin typeface="DFKai-SB"/>
              <a:ea typeface="DFKai-SB"/>
              <a:cs typeface="DFKai-SB"/>
              <a:sym typeface="DFKai-SB"/>
            </a:endParaRPr>
          </a:p>
          <a:p>
            <a:pPr indent="0" lvl="0" marL="0" marR="0" rtl="0" algn="l">
              <a:spcBef>
                <a:spcPts val="0"/>
              </a:spcBef>
              <a:spcAft>
                <a:spcPts val="0"/>
              </a:spcAft>
              <a:buNone/>
            </a:pPr>
            <a:r>
              <a:rPr b="1" lang="zh-TW" sz="3600">
                <a:solidFill>
                  <a:srgbClr val="FF0000"/>
                </a:solidFill>
                <a:latin typeface="DFKai-SB"/>
                <a:ea typeface="DFKai-SB"/>
                <a:cs typeface="DFKai-SB"/>
                <a:sym typeface="DFKai-SB"/>
              </a:rPr>
              <a:t>二、報名資格</a:t>
            </a:r>
            <a:endParaRPr sz="1800"/>
          </a:p>
          <a:p>
            <a:pPr indent="0" lvl="0" marL="0" marR="0" rtl="0" algn="l">
              <a:spcBef>
                <a:spcPts val="0"/>
              </a:spcBef>
              <a:spcAft>
                <a:spcPts val="0"/>
              </a:spcAft>
              <a:buNone/>
            </a:pPr>
            <a:r>
              <a:rPr b="1" lang="zh-TW" sz="3600">
                <a:solidFill>
                  <a:srgbClr val="7030A0"/>
                </a:solidFill>
                <a:latin typeface="DFKai-SB"/>
                <a:ea typeface="DFKai-SB"/>
                <a:cs typeface="DFKai-SB"/>
                <a:sym typeface="DFKai-SB"/>
              </a:rPr>
              <a:t>(一)新生:限設籍臺北市之國民小學</a:t>
            </a:r>
            <a:endParaRPr b="1" sz="3600">
              <a:solidFill>
                <a:srgbClr val="7030A0"/>
              </a:solidFill>
              <a:latin typeface="DFKai-SB"/>
              <a:ea typeface="DFKai-SB"/>
              <a:cs typeface="DFKai-SB"/>
              <a:sym typeface="DFKai-SB"/>
            </a:endParaRPr>
          </a:p>
          <a:p>
            <a:pPr indent="0" lvl="0" marL="0" marR="0" rtl="0" algn="l">
              <a:spcBef>
                <a:spcPts val="0"/>
              </a:spcBef>
              <a:spcAft>
                <a:spcPts val="0"/>
              </a:spcAft>
              <a:buNone/>
            </a:pPr>
            <a:r>
              <a:rPr b="1" lang="zh-TW" sz="3600">
                <a:solidFill>
                  <a:srgbClr val="7030A0"/>
                </a:solidFill>
                <a:latin typeface="DFKai-SB"/>
                <a:ea typeface="DFKai-SB"/>
                <a:cs typeface="DFKai-SB"/>
                <a:sym typeface="DFKai-SB"/>
              </a:rPr>
              <a:t>         六年級應屆畢業生。</a:t>
            </a:r>
            <a:endParaRPr sz="1800"/>
          </a:p>
          <a:p>
            <a:pPr indent="0" lvl="0" marL="0" marR="0" rtl="0" algn="l">
              <a:spcBef>
                <a:spcPts val="0"/>
              </a:spcBef>
              <a:spcAft>
                <a:spcPts val="0"/>
              </a:spcAft>
              <a:buNone/>
            </a:pPr>
            <a:r>
              <a:rPr b="1" lang="zh-TW" sz="3600">
                <a:solidFill>
                  <a:srgbClr val="7030A0"/>
                </a:solidFill>
                <a:latin typeface="DFKai-SB"/>
                <a:ea typeface="DFKai-SB"/>
                <a:cs typeface="DFKai-SB"/>
                <a:sym typeface="DFKai-SB"/>
              </a:rPr>
              <a:t>(二)轉學生:限設籍臺北市之國民中</a:t>
            </a:r>
            <a:endParaRPr b="1" sz="3600">
              <a:solidFill>
                <a:srgbClr val="7030A0"/>
              </a:solidFill>
              <a:latin typeface="DFKai-SB"/>
              <a:ea typeface="DFKai-SB"/>
              <a:cs typeface="DFKai-SB"/>
              <a:sym typeface="DFKai-SB"/>
            </a:endParaRPr>
          </a:p>
          <a:p>
            <a:pPr indent="0" lvl="0" marL="0" marR="0" rtl="0" algn="l">
              <a:spcBef>
                <a:spcPts val="0"/>
              </a:spcBef>
              <a:spcAft>
                <a:spcPts val="0"/>
              </a:spcAft>
              <a:buNone/>
            </a:pPr>
            <a:r>
              <a:rPr b="1" lang="zh-TW" sz="3600">
                <a:solidFill>
                  <a:srgbClr val="7030A0"/>
                </a:solidFill>
                <a:latin typeface="DFKai-SB"/>
                <a:ea typeface="DFKai-SB"/>
                <a:cs typeface="DFKai-SB"/>
                <a:sym typeface="DFKai-SB"/>
              </a:rPr>
              <a:t>         學七、八年級學生。</a:t>
            </a:r>
            <a:endParaRPr sz="1800"/>
          </a:p>
          <a:p>
            <a:pPr indent="0" lvl="0" marL="0" marR="0" rtl="0" algn="l">
              <a:spcBef>
                <a:spcPts val="0"/>
              </a:spcBef>
              <a:spcAft>
                <a:spcPts val="0"/>
              </a:spcAft>
              <a:buNone/>
            </a:pPr>
            <a:r>
              <a:rPr b="1" lang="zh-TW" sz="3600" u="sng">
                <a:solidFill>
                  <a:srgbClr val="FF0000"/>
                </a:solidFill>
                <a:latin typeface="DFKai-SB"/>
                <a:ea typeface="DFKai-SB"/>
                <a:cs typeface="DFKai-SB"/>
                <a:sym typeface="DFKai-SB"/>
              </a:rPr>
              <a:t>*所有考生不得跨、降年級報考。</a:t>
            </a:r>
            <a:endParaRPr sz="18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pic>
        <p:nvPicPr>
          <p:cNvPr id="246" name="Google Shape;246;p11"/>
          <p:cNvPicPr preferRelativeResize="0"/>
          <p:nvPr/>
        </p:nvPicPr>
        <p:blipFill rotWithShape="1">
          <a:blip r:embed="rId3">
            <a:alphaModFix/>
          </a:blip>
          <a:srcRect b="0" l="0" r="0" t="0"/>
          <a:stretch/>
        </p:blipFill>
        <p:spPr>
          <a:xfrm>
            <a:off x="11024650" y="4770350"/>
            <a:ext cx="1297975" cy="2512200"/>
          </a:xfrm>
          <a:prstGeom prst="rect">
            <a:avLst/>
          </a:prstGeom>
          <a:noFill/>
          <a:ln>
            <a:noFill/>
          </a:ln>
        </p:spPr>
      </p:pic>
      <p:pic>
        <p:nvPicPr>
          <p:cNvPr id="247" name="Google Shape;247;p11"/>
          <p:cNvPicPr preferRelativeResize="0"/>
          <p:nvPr/>
        </p:nvPicPr>
        <p:blipFill rotWithShape="1">
          <a:blip r:embed="rId3">
            <a:alphaModFix/>
          </a:blip>
          <a:srcRect b="0" l="0" r="0" t="0"/>
          <a:stretch/>
        </p:blipFill>
        <p:spPr>
          <a:xfrm flipH="1">
            <a:off x="0" y="4683274"/>
            <a:ext cx="1123600" cy="2174725"/>
          </a:xfrm>
          <a:prstGeom prst="rect">
            <a:avLst/>
          </a:prstGeom>
          <a:noFill/>
          <a:ln>
            <a:noFill/>
          </a:ln>
        </p:spPr>
      </p:pic>
      <p:grpSp>
        <p:nvGrpSpPr>
          <p:cNvPr id="248" name="Google Shape;248;p11"/>
          <p:cNvGrpSpPr/>
          <p:nvPr/>
        </p:nvGrpSpPr>
        <p:grpSpPr>
          <a:xfrm>
            <a:off x="3116826" y="140536"/>
            <a:ext cx="5820694" cy="1176987"/>
            <a:chOff x="3027830" y="946781"/>
            <a:chExt cx="4119016" cy="971179"/>
          </a:xfrm>
        </p:grpSpPr>
        <p:pic>
          <p:nvPicPr>
            <p:cNvPr id="249" name="Google Shape;249;p11"/>
            <p:cNvPicPr preferRelativeResize="0"/>
            <p:nvPr/>
          </p:nvPicPr>
          <p:blipFill rotWithShape="1">
            <a:blip r:embed="rId4">
              <a:alphaModFix/>
            </a:blip>
            <a:srcRect b="0" l="0" r="0" t="0"/>
            <a:stretch/>
          </p:blipFill>
          <p:spPr>
            <a:xfrm>
              <a:off x="3027830" y="946781"/>
              <a:ext cx="4119016" cy="971179"/>
            </a:xfrm>
            <a:prstGeom prst="rect">
              <a:avLst/>
            </a:prstGeom>
            <a:noFill/>
            <a:ln>
              <a:noFill/>
            </a:ln>
          </p:spPr>
        </p:pic>
        <p:sp>
          <p:nvSpPr>
            <p:cNvPr id="250" name="Google Shape;250;p11"/>
            <p:cNvSpPr/>
            <p:nvPr/>
          </p:nvSpPr>
          <p:spPr>
            <a:xfrm rot="3274">
              <a:off x="3728478" y="1151144"/>
              <a:ext cx="2717718"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zh-TW" sz="3600" u="sng">
                  <a:solidFill>
                    <a:schemeClr val="hlink"/>
                  </a:solidFill>
                  <a:latin typeface="DFKai-SB"/>
                  <a:ea typeface="DFKai-SB"/>
                  <a:cs typeface="DFKai-SB"/>
                  <a:sym typeface="DFKai-SB"/>
                  <a:hlinkClick r:id="rId5"/>
                </a:rPr>
                <a:t>報名</a:t>
              </a:r>
              <a:r>
                <a:rPr b="1" lang="zh-TW" sz="3600" u="sng">
                  <a:solidFill>
                    <a:schemeClr val="hlink"/>
                  </a:solidFill>
                  <a:latin typeface="DFKai-SB"/>
                  <a:ea typeface="DFKai-SB"/>
                  <a:cs typeface="DFKai-SB"/>
                  <a:sym typeface="DFKai-SB"/>
                  <a:hlinkClick r:id="rId6"/>
                </a:rPr>
                <a:t>須知</a:t>
              </a:r>
              <a:endParaRPr/>
            </a:p>
          </p:txBody>
        </p:sp>
      </p:grpSp>
      <p:pic>
        <p:nvPicPr>
          <p:cNvPr id="251" name="Google Shape;251;p11"/>
          <p:cNvPicPr preferRelativeResize="0"/>
          <p:nvPr/>
        </p:nvPicPr>
        <p:blipFill rotWithShape="1">
          <a:blip r:embed="rId7">
            <a:alphaModFix/>
          </a:blip>
          <a:srcRect b="0" l="0" r="0" t="0"/>
          <a:stretch/>
        </p:blipFill>
        <p:spPr>
          <a:xfrm>
            <a:off x="116400" y="1508350"/>
            <a:ext cx="11689750" cy="30878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pic>
        <p:nvPicPr>
          <p:cNvPr id="256" name="Google Shape;256;p12"/>
          <p:cNvPicPr preferRelativeResize="0"/>
          <p:nvPr/>
        </p:nvPicPr>
        <p:blipFill rotWithShape="1">
          <a:blip r:embed="rId3">
            <a:alphaModFix/>
          </a:blip>
          <a:srcRect b="0" l="0" r="0" t="0"/>
          <a:stretch/>
        </p:blipFill>
        <p:spPr>
          <a:xfrm>
            <a:off x="10751967" y="4070838"/>
            <a:ext cx="1440033" cy="2787162"/>
          </a:xfrm>
          <a:prstGeom prst="rect">
            <a:avLst/>
          </a:prstGeom>
          <a:noFill/>
          <a:ln>
            <a:noFill/>
          </a:ln>
        </p:spPr>
      </p:pic>
      <p:pic>
        <p:nvPicPr>
          <p:cNvPr id="257" name="Google Shape;257;p12"/>
          <p:cNvPicPr preferRelativeResize="0"/>
          <p:nvPr/>
        </p:nvPicPr>
        <p:blipFill rotWithShape="1">
          <a:blip r:embed="rId3">
            <a:alphaModFix/>
          </a:blip>
          <a:srcRect b="0" l="0" r="0" t="0"/>
          <a:stretch/>
        </p:blipFill>
        <p:spPr>
          <a:xfrm flipH="1">
            <a:off x="0" y="4415654"/>
            <a:ext cx="1261875" cy="2442346"/>
          </a:xfrm>
          <a:prstGeom prst="rect">
            <a:avLst/>
          </a:prstGeom>
          <a:noFill/>
          <a:ln>
            <a:noFill/>
          </a:ln>
        </p:spPr>
      </p:pic>
      <p:grpSp>
        <p:nvGrpSpPr>
          <p:cNvPr id="258" name="Google Shape;258;p12"/>
          <p:cNvGrpSpPr/>
          <p:nvPr/>
        </p:nvGrpSpPr>
        <p:grpSpPr>
          <a:xfrm>
            <a:off x="3040543" y="-142504"/>
            <a:ext cx="5820582" cy="1176972"/>
            <a:chOff x="3027830" y="946781"/>
            <a:chExt cx="4119016" cy="971179"/>
          </a:xfrm>
        </p:grpSpPr>
        <p:pic>
          <p:nvPicPr>
            <p:cNvPr id="259" name="Google Shape;259;p12"/>
            <p:cNvPicPr preferRelativeResize="0"/>
            <p:nvPr/>
          </p:nvPicPr>
          <p:blipFill rotWithShape="1">
            <a:blip r:embed="rId4">
              <a:alphaModFix/>
            </a:blip>
            <a:srcRect b="0" l="0" r="0" t="0"/>
            <a:stretch/>
          </p:blipFill>
          <p:spPr>
            <a:xfrm>
              <a:off x="3027830" y="946781"/>
              <a:ext cx="4119016" cy="971179"/>
            </a:xfrm>
            <a:prstGeom prst="rect">
              <a:avLst/>
            </a:prstGeom>
            <a:noFill/>
            <a:ln>
              <a:noFill/>
            </a:ln>
          </p:spPr>
        </p:pic>
        <p:sp>
          <p:nvSpPr>
            <p:cNvPr id="260" name="Google Shape;260;p12"/>
            <p:cNvSpPr/>
            <p:nvPr/>
          </p:nvSpPr>
          <p:spPr>
            <a:xfrm rot="3274">
              <a:off x="3728478" y="1207653"/>
              <a:ext cx="2717718" cy="53331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zh-TW" sz="4100">
                  <a:solidFill>
                    <a:srgbClr val="002060"/>
                  </a:solidFill>
                  <a:latin typeface="DFKai-SB"/>
                  <a:ea typeface="DFKai-SB"/>
                  <a:cs typeface="DFKai-SB"/>
                  <a:sym typeface="DFKai-SB"/>
                </a:rPr>
                <a:t>報名方式</a:t>
              </a:r>
              <a:endParaRPr sz="1900"/>
            </a:p>
          </p:txBody>
        </p:sp>
      </p:grpSp>
      <p:sp>
        <p:nvSpPr>
          <p:cNvPr id="261" name="Google Shape;261;p12"/>
          <p:cNvSpPr/>
          <p:nvPr/>
        </p:nvSpPr>
        <p:spPr>
          <a:xfrm>
            <a:off x="784975" y="1232325"/>
            <a:ext cx="11223300" cy="5671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zh-TW" sz="3200">
                <a:solidFill>
                  <a:srgbClr val="FF0000"/>
                </a:solidFill>
                <a:highlight>
                  <a:srgbClr val="FFFF00"/>
                </a:highlight>
                <a:latin typeface="DFKai-SB"/>
                <a:ea typeface="DFKai-SB"/>
                <a:cs typeface="DFKai-SB"/>
                <a:sym typeface="DFKai-SB"/>
              </a:rPr>
              <a:t>一律採線上報名</a:t>
            </a:r>
            <a:r>
              <a:rPr b="1" lang="zh-TW" sz="3200">
                <a:solidFill>
                  <a:srgbClr val="FF0000"/>
                </a:solidFill>
                <a:latin typeface="DFKai-SB"/>
                <a:ea typeface="DFKai-SB"/>
                <a:cs typeface="DFKai-SB"/>
                <a:sym typeface="DFKai-SB"/>
              </a:rPr>
              <a:t>，上傳下列文件：</a:t>
            </a:r>
            <a:endParaRPr b="1" sz="3200">
              <a:solidFill>
                <a:srgbClr val="FF0000"/>
              </a:solidFill>
              <a:latin typeface="DFKai-SB"/>
              <a:ea typeface="DFKai-SB"/>
              <a:cs typeface="DFKai-SB"/>
              <a:sym typeface="DFKai-SB"/>
            </a:endParaRPr>
          </a:p>
          <a:p>
            <a:pPr indent="0" lvl="0" marL="0" marR="0" rtl="0" algn="l">
              <a:spcBef>
                <a:spcPts val="0"/>
              </a:spcBef>
              <a:spcAft>
                <a:spcPts val="0"/>
              </a:spcAft>
              <a:buNone/>
            </a:pPr>
            <a:r>
              <a:rPr b="1" lang="zh-TW" sz="3200">
                <a:solidFill>
                  <a:schemeClr val="dk1"/>
                </a:solidFill>
                <a:latin typeface="DFKai-SB"/>
                <a:ea typeface="DFKai-SB"/>
                <a:cs typeface="DFKai-SB"/>
                <a:sym typeface="DFKai-SB"/>
              </a:rPr>
              <a:t>(1)考生本人最近 3 個月內正面半身脫帽證照用彩色照片檔。</a:t>
            </a:r>
            <a:endParaRPr sz="1800"/>
          </a:p>
          <a:p>
            <a:pPr indent="0" lvl="0" marL="0" marR="0" rtl="0" algn="l">
              <a:spcBef>
                <a:spcPts val="0"/>
              </a:spcBef>
              <a:spcAft>
                <a:spcPts val="0"/>
              </a:spcAft>
              <a:buNone/>
            </a:pPr>
            <a:r>
              <a:rPr b="1" lang="zh-TW" sz="3200">
                <a:solidFill>
                  <a:schemeClr val="dk1"/>
                </a:solidFill>
                <a:latin typeface="DFKai-SB"/>
                <a:ea typeface="DFKai-SB"/>
                <a:cs typeface="DFKai-SB"/>
                <a:sym typeface="DFKai-SB"/>
              </a:rPr>
              <a:t>(2)戶口名簿或戶籍謄本。</a:t>
            </a:r>
            <a:endParaRPr sz="1800"/>
          </a:p>
          <a:p>
            <a:pPr indent="0" lvl="0" marL="0" marR="0" rtl="0" algn="l">
              <a:spcBef>
                <a:spcPts val="0"/>
              </a:spcBef>
              <a:spcAft>
                <a:spcPts val="0"/>
              </a:spcAft>
              <a:buNone/>
            </a:pPr>
            <a:r>
              <a:rPr b="1" lang="zh-TW" sz="3200">
                <a:solidFill>
                  <a:schemeClr val="dk1"/>
                </a:solidFill>
                <a:latin typeface="DFKai-SB"/>
                <a:ea typeface="DFKai-SB"/>
                <a:cs typeface="DFKai-SB"/>
                <a:sym typeface="DFKai-SB"/>
              </a:rPr>
              <a:t>(3)身心障礙考生特殊應考服務申請表(附件二,無則免):身心障礙考生如需特殊應考服務,請自行列印及填妥後,於報名時上傳申請表電子檔及相關證明文件。</a:t>
            </a:r>
            <a:endParaRPr b="1" sz="3200">
              <a:solidFill>
                <a:schemeClr val="dk1"/>
              </a:solidFill>
              <a:latin typeface="DFKai-SB"/>
              <a:ea typeface="DFKai-SB"/>
              <a:cs typeface="DFKai-SB"/>
              <a:sym typeface="DFKai-SB"/>
            </a:endParaRPr>
          </a:p>
          <a:p>
            <a:pPr indent="0" lvl="0" marL="0" marR="0" rtl="0" algn="l">
              <a:spcBef>
                <a:spcPts val="0"/>
              </a:spcBef>
              <a:spcAft>
                <a:spcPts val="0"/>
              </a:spcAft>
              <a:buNone/>
            </a:pPr>
            <a:r>
              <a:t/>
            </a:r>
            <a:endParaRPr b="1" sz="3200">
              <a:solidFill>
                <a:schemeClr val="dk1"/>
              </a:solidFill>
              <a:latin typeface="DFKai-SB"/>
              <a:ea typeface="DFKai-SB"/>
              <a:cs typeface="DFKai-SB"/>
              <a:sym typeface="DFKai-SB"/>
            </a:endParaRPr>
          </a:p>
          <a:p>
            <a:pPr indent="0" lvl="0" marL="0" marR="0" rtl="0" algn="l">
              <a:spcBef>
                <a:spcPts val="0"/>
              </a:spcBef>
              <a:spcAft>
                <a:spcPts val="0"/>
              </a:spcAft>
              <a:buNone/>
            </a:pPr>
            <a:r>
              <a:rPr b="1" lang="zh-TW" sz="3200">
                <a:solidFill>
                  <a:srgbClr val="FF0000"/>
                </a:solidFill>
                <a:latin typeface="DFKai-SB"/>
                <a:ea typeface="DFKai-SB"/>
                <a:cs typeface="DFKai-SB"/>
                <a:sym typeface="DFKai-SB"/>
              </a:rPr>
              <a:t>★重要提醒：</a:t>
            </a:r>
            <a:endParaRPr b="1" sz="3200">
              <a:solidFill>
                <a:srgbClr val="FF0000"/>
              </a:solidFill>
              <a:latin typeface="DFKai-SB"/>
              <a:ea typeface="DFKai-SB"/>
              <a:cs typeface="DFKai-SB"/>
              <a:sym typeface="DFKai-SB"/>
            </a:endParaRPr>
          </a:p>
          <a:p>
            <a:pPr indent="0" lvl="0" marL="0" marR="0" rtl="0" algn="l">
              <a:spcBef>
                <a:spcPts val="0"/>
              </a:spcBef>
              <a:spcAft>
                <a:spcPts val="0"/>
              </a:spcAft>
              <a:buNone/>
            </a:pPr>
            <a:r>
              <a:rPr b="1" lang="zh-TW" sz="3200">
                <a:solidFill>
                  <a:schemeClr val="dk1"/>
                </a:solidFill>
                <a:latin typeface="DFKai-SB"/>
                <a:ea typeface="DFKai-SB"/>
                <a:cs typeface="DFKai-SB"/>
                <a:sym typeface="DFKai-SB"/>
              </a:rPr>
              <a:t>請考生填寫一項主修及副修樂器(其中之一須為鋼琴)，與</a:t>
            </a:r>
            <a:r>
              <a:rPr b="1" lang="zh-TW" sz="3200">
                <a:solidFill>
                  <a:schemeClr val="dk1"/>
                </a:solidFill>
                <a:highlight>
                  <a:srgbClr val="FFFF00"/>
                </a:highlight>
                <a:latin typeface="DFKai-SB"/>
                <a:ea typeface="DFKai-SB"/>
                <a:cs typeface="DFKai-SB"/>
                <a:sym typeface="DFKai-SB"/>
              </a:rPr>
              <a:t>至少各一位指導教師</a:t>
            </a:r>
            <a:r>
              <a:rPr b="1" lang="zh-TW" sz="3200">
                <a:solidFill>
                  <a:schemeClr val="dk1"/>
                </a:solidFill>
                <a:latin typeface="DFKai-SB"/>
                <a:ea typeface="DFKai-SB"/>
                <a:cs typeface="DFKai-SB"/>
                <a:sym typeface="DFKai-SB"/>
              </a:rPr>
              <a:t>。</a:t>
            </a:r>
            <a:endParaRPr b="1" sz="3200">
              <a:solidFill>
                <a:schemeClr val="dk1"/>
              </a:solidFill>
              <a:latin typeface="DFKai-SB"/>
              <a:ea typeface="DFKai-SB"/>
              <a:cs typeface="DFKai-SB"/>
              <a:sym typeface="DFKai-SB"/>
            </a:endParaRPr>
          </a:p>
          <a:p>
            <a:pPr indent="0" lvl="0" marL="0" marR="0" rtl="0" algn="l">
              <a:spcBef>
                <a:spcPts val="0"/>
              </a:spcBef>
              <a:spcAft>
                <a:spcPts val="0"/>
              </a:spcAft>
              <a:buNone/>
            </a:pPr>
            <a:r>
              <a:rPr b="1" lang="zh-TW" sz="3200">
                <a:solidFill>
                  <a:schemeClr val="dk1"/>
                </a:solidFill>
                <a:latin typeface="DFKai-SB"/>
                <a:ea typeface="DFKai-SB"/>
                <a:cs typeface="DFKai-SB"/>
                <a:sym typeface="DFKai-SB"/>
              </a:rPr>
              <a:t>經完成報名後,不得要求更改</a:t>
            </a:r>
            <a:r>
              <a:rPr b="1" lang="zh-TW" sz="3200">
                <a:solidFill>
                  <a:schemeClr val="dk1"/>
                </a:solidFill>
                <a:latin typeface="DFKai-SB"/>
                <a:ea typeface="DFKai-SB"/>
                <a:cs typeface="DFKai-SB"/>
                <a:sym typeface="DFKai-SB"/>
              </a:rPr>
              <a:t>，</a:t>
            </a:r>
            <a:r>
              <a:rPr b="1" lang="zh-TW" sz="3200">
                <a:solidFill>
                  <a:schemeClr val="dk1"/>
                </a:solidFill>
                <a:latin typeface="DFKai-SB"/>
                <a:ea typeface="DFKai-SB"/>
                <a:cs typeface="DFKai-SB"/>
                <a:sym typeface="DFKai-SB"/>
              </a:rPr>
              <a:t>請學生及家長審慎考慮。</a:t>
            </a:r>
            <a:endParaRPr sz="18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pic>
        <p:nvPicPr>
          <p:cNvPr id="266" name="Google Shape;266;p13"/>
          <p:cNvPicPr preferRelativeResize="0"/>
          <p:nvPr/>
        </p:nvPicPr>
        <p:blipFill rotWithShape="1">
          <a:blip r:embed="rId3">
            <a:alphaModFix/>
          </a:blip>
          <a:srcRect b="0" l="0" r="0" t="0"/>
          <a:stretch/>
        </p:blipFill>
        <p:spPr>
          <a:xfrm>
            <a:off x="10624821" y="3824748"/>
            <a:ext cx="1567179" cy="3033251"/>
          </a:xfrm>
          <a:prstGeom prst="rect">
            <a:avLst/>
          </a:prstGeom>
          <a:noFill/>
          <a:ln>
            <a:noFill/>
          </a:ln>
        </p:spPr>
      </p:pic>
      <p:pic>
        <p:nvPicPr>
          <p:cNvPr id="267" name="Google Shape;267;p13"/>
          <p:cNvPicPr preferRelativeResize="0"/>
          <p:nvPr/>
        </p:nvPicPr>
        <p:blipFill rotWithShape="1">
          <a:blip r:embed="rId3">
            <a:alphaModFix/>
          </a:blip>
          <a:srcRect b="0" l="0" r="0" t="0"/>
          <a:stretch/>
        </p:blipFill>
        <p:spPr>
          <a:xfrm flipH="1">
            <a:off x="-1" y="3293806"/>
            <a:ext cx="1841499" cy="3564192"/>
          </a:xfrm>
          <a:prstGeom prst="rect">
            <a:avLst/>
          </a:prstGeom>
          <a:noFill/>
          <a:ln>
            <a:noFill/>
          </a:ln>
        </p:spPr>
      </p:pic>
      <p:grpSp>
        <p:nvGrpSpPr>
          <p:cNvPr id="268" name="Google Shape;268;p13"/>
          <p:cNvGrpSpPr/>
          <p:nvPr/>
        </p:nvGrpSpPr>
        <p:grpSpPr>
          <a:xfrm>
            <a:off x="3116826" y="140536"/>
            <a:ext cx="5820694" cy="1176987"/>
            <a:chOff x="3027830" y="946781"/>
            <a:chExt cx="4119016" cy="971179"/>
          </a:xfrm>
        </p:grpSpPr>
        <p:pic>
          <p:nvPicPr>
            <p:cNvPr id="269" name="Google Shape;269;p13"/>
            <p:cNvPicPr preferRelativeResize="0"/>
            <p:nvPr/>
          </p:nvPicPr>
          <p:blipFill rotWithShape="1">
            <a:blip r:embed="rId4">
              <a:alphaModFix/>
            </a:blip>
            <a:srcRect b="0" l="0" r="0" t="0"/>
            <a:stretch/>
          </p:blipFill>
          <p:spPr>
            <a:xfrm>
              <a:off x="3027830" y="946781"/>
              <a:ext cx="4119016" cy="971179"/>
            </a:xfrm>
            <a:prstGeom prst="rect">
              <a:avLst/>
            </a:prstGeom>
            <a:noFill/>
            <a:ln>
              <a:noFill/>
            </a:ln>
          </p:spPr>
        </p:pic>
        <p:sp>
          <p:nvSpPr>
            <p:cNvPr id="270" name="Google Shape;270;p13"/>
            <p:cNvSpPr/>
            <p:nvPr/>
          </p:nvSpPr>
          <p:spPr>
            <a:xfrm rot="3274">
              <a:off x="3728478" y="1151144"/>
              <a:ext cx="2717718"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zh-TW" sz="3600">
                  <a:solidFill>
                    <a:srgbClr val="002060"/>
                  </a:solidFill>
                  <a:latin typeface="DFKai-SB"/>
                  <a:ea typeface="DFKai-SB"/>
                  <a:cs typeface="DFKai-SB"/>
                  <a:sym typeface="DFKai-SB"/>
                </a:rPr>
                <a:t>報名須知</a:t>
              </a:r>
              <a:endParaRPr/>
            </a:p>
          </p:txBody>
        </p:sp>
      </p:grpSp>
      <p:sp>
        <p:nvSpPr>
          <p:cNvPr id="271" name="Google Shape;271;p13"/>
          <p:cNvSpPr/>
          <p:nvPr/>
        </p:nvSpPr>
        <p:spPr>
          <a:xfrm>
            <a:off x="1517159" y="1232329"/>
            <a:ext cx="9534772" cy="415498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zh-TW" sz="2400">
                <a:solidFill>
                  <a:srgbClr val="7030A0"/>
                </a:solidFill>
                <a:highlight>
                  <a:srgbClr val="FFFF00"/>
                </a:highlight>
                <a:latin typeface="DFKai-SB"/>
                <a:ea typeface="DFKai-SB"/>
                <a:cs typeface="DFKai-SB"/>
                <a:sym typeface="DFKai-SB"/>
              </a:rPr>
              <a:t>（五）競賽表現優異獲獎紀錄</a:t>
            </a:r>
            <a:r>
              <a:rPr b="1" lang="zh-TW" sz="2400">
                <a:solidFill>
                  <a:srgbClr val="7030A0"/>
                </a:solidFill>
                <a:latin typeface="DFKai-SB"/>
                <a:ea typeface="DFKai-SB"/>
                <a:cs typeface="DFKai-SB"/>
                <a:sym typeface="DFKai-SB"/>
              </a:rPr>
              <a:t>：報名書面審查者，須繳交</a:t>
            </a:r>
            <a:r>
              <a:rPr b="1" lang="zh-TW" sz="2400">
                <a:solidFill>
                  <a:srgbClr val="7030A0"/>
                </a:solidFill>
                <a:latin typeface="DFKai-SB"/>
                <a:ea typeface="DFKai-SB"/>
                <a:cs typeface="DFKai-SB"/>
                <a:sym typeface="DFKai-SB"/>
              </a:rPr>
              <a:t>近兩年(</a:t>
            </a:r>
            <a:r>
              <a:rPr b="1" lang="zh-TW" sz="2400">
                <a:solidFill>
                  <a:srgbClr val="7030A0"/>
                </a:solidFill>
                <a:latin typeface="DFKai-SB"/>
                <a:ea typeface="DFKai-SB"/>
                <a:cs typeface="DFKai-SB"/>
                <a:sym typeface="DFKai-SB"/>
              </a:rPr>
              <a:t>113年3月30日至115年4月1日止</a:t>
            </a:r>
            <a:r>
              <a:rPr b="1" lang="zh-TW" sz="2400">
                <a:solidFill>
                  <a:srgbClr val="7030A0"/>
                </a:solidFill>
                <a:latin typeface="DFKai-SB"/>
                <a:ea typeface="DFKai-SB"/>
                <a:cs typeface="DFKai-SB"/>
                <a:sym typeface="DFKai-SB"/>
              </a:rPr>
              <a:t>)</a:t>
            </a:r>
            <a:r>
              <a:rPr b="1" lang="zh-TW" sz="2400">
                <a:solidFill>
                  <a:srgbClr val="7030A0"/>
                </a:solidFill>
                <a:latin typeface="DFKai-SB"/>
                <a:ea typeface="DFKai-SB"/>
                <a:cs typeface="DFKai-SB"/>
                <a:sym typeface="DFKai-SB"/>
              </a:rPr>
              <a:t>參加政府機關（構）舉辦之國際性正式音樂比賽或全國性音樂比賽</a:t>
            </a:r>
            <a:r>
              <a:rPr b="1" lang="zh-TW" sz="2400">
                <a:solidFill>
                  <a:srgbClr val="7030A0"/>
                </a:solidFill>
                <a:latin typeface="DFKai-SB"/>
                <a:ea typeface="DFKai-SB"/>
                <a:cs typeface="DFKai-SB"/>
                <a:sym typeface="DFKai-SB"/>
              </a:rPr>
              <a:t>。</a:t>
            </a:r>
            <a:endParaRPr b="1" sz="2400">
              <a:solidFill>
                <a:srgbClr val="7030A0"/>
              </a:solidFill>
              <a:latin typeface="DFKai-SB"/>
              <a:ea typeface="DFKai-SB"/>
              <a:cs typeface="DFKai-SB"/>
              <a:sym typeface="DFKai-SB"/>
            </a:endParaRPr>
          </a:p>
          <a:p>
            <a:pPr indent="0" lvl="0" marL="0" marR="0" rtl="0" algn="just">
              <a:spcBef>
                <a:spcPts val="0"/>
              </a:spcBef>
              <a:spcAft>
                <a:spcPts val="0"/>
              </a:spcAft>
              <a:buNone/>
            </a:pPr>
            <a:r>
              <a:rPr b="1" lang="zh-TW" sz="2400">
                <a:solidFill>
                  <a:srgbClr val="7030A0"/>
                </a:solidFill>
                <a:latin typeface="DFKai-SB"/>
                <a:ea typeface="DFKai-SB"/>
                <a:cs typeface="DFKai-SB"/>
                <a:sym typeface="DFKai-SB"/>
              </a:rPr>
              <a:t>比賽項目必須為考生之主修科目(詳請參閱附錄一</a:t>
            </a:r>
            <a:r>
              <a:rPr b="1" lang="zh-TW" sz="2400">
                <a:solidFill>
                  <a:srgbClr val="7030A0"/>
                </a:solidFill>
                <a:latin typeface="DFKai-SB"/>
                <a:ea typeface="DFKai-SB"/>
                <a:cs typeface="DFKai-SB"/>
                <a:sym typeface="DFKai-SB"/>
              </a:rPr>
              <a:t>二)</a:t>
            </a:r>
            <a:r>
              <a:rPr b="1" lang="zh-TW" sz="2400">
                <a:solidFill>
                  <a:srgbClr val="7030A0"/>
                </a:solidFill>
                <a:latin typeface="DFKai-SB"/>
                <a:ea typeface="DFKai-SB"/>
                <a:cs typeface="DFKai-SB"/>
                <a:sym typeface="DFKai-SB"/>
              </a:rPr>
              <a:t>，獲個人組前三等獎項之證明文件正本及影本，正本於報名時核驗後發還。 </a:t>
            </a:r>
            <a:endParaRPr b="1" sz="2400">
              <a:solidFill>
                <a:srgbClr val="7030A0"/>
              </a:solidFill>
              <a:latin typeface="DFKai-SB"/>
              <a:ea typeface="DFKai-SB"/>
              <a:cs typeface="DFKai-SB"/>
              <a:sym typeface="DFKai-SB"/>
            </a:endParaRPr>
          </a:p>
          <a:p>
            <a:pPr indent="0" lvl="0" marL="0" marR="0" rtl="0" algn="just">
              <a:spcBef>
                <a:spcPts val="0"/>
              </a:spcBef>
              <a:spcAft>
                <a:spcPts val="0"/>
              </a:spcAft>
              <a:buNone/>
            </a:pPr>
            <a:r>
              <a:t/>
            </a:r>
            <a:endParaRPr b="1" sz="2400">
              <a:solidFill>
                <a:srgbClr val="7030A0"/>
              </a:solidFill>
              <a:latin typeface="DFKai-SB"/>
              <a:ea typeface="DFKai-SB"/>
              <a:cs typeface="DFKai-SB"/>
              <a:sym typeface="DFKai-SB"/>
            </a:endParaRPr>
          </a:p>
          <a:p>
            <a:pPr indent="0" lvl="0" marL="0" marR="0" rtl="0" algn="just">
              <a:spcBef>
                <a:spcPts val="0"/>
              </a:spcBef>
              <a:spcAft>
                <a:spcPts val="0"/>
              </a:spcAft>
              <a:buNone/>
            </a:pPr>
            <a:r>
              <a:t/>
            </a:r>
            <a:endParaRPr b="1" sz="2400">
              <a:solidFill>
                <a:srgbClr val="7030A0"/>
              </a:solidFill>
              <a:latin typeface="DFKai-SB"/>
              <a:ea typeface="DFKai-SB"/>
              <a:cs typeface="DFKai-SB"/>
              <a:sym typeface="DFKai-SB"/>
            </a:endParaRPr>
          </a:p>
          <a:p>
            <a:pPr indent="0" lvl="0" marL="0" marR="0" rtl="0" algn="just">
              <a:spcBef>
                <a:spcPts val="0"/>
              </a:spcBef>
              <a:spcAft>
                <a:spcPts val="0"/>
              </a:spcAft>
              <a:buNone/>
            </a:pPr>
            <a:r>
              <a:t/>
            </a:r>
            <a:endParaRPr b="1" sz="2400">
              <a:solidFill>
                <a:srgbClr val="7030A0"/>
              </a:solidFill>
              <a:latin typeface="DFKai-SB"/>
              <a:ea typeface="DFKai-SB"/>
              <a:cs typeface="DFKai-SB"/>
              <a:sym typeface="DFKai-SB"/>
            </a:endParaRPr>
          </a:p>
          <a:p>
            <a:pPr indent="0" lvl="0" marL="0" marR="0" rtl="0" algn="just">
              <a:spcBef>
                <a:spcPts val="0"/>
              </a:spcBef>
              <a:spcAft>
                <a:spcPts val="0"/>
              </a:spcAft>
              <a:buNone/>
            </a:pPr>
            <a:r>
              <a:t/>
            </a:r>
            <a:endParaRPr b="1" sz="2400">
              <a:solidFill>
                <a:srgbClr val="7030A0"/>
              </a:solidFill>
              <a:latin typeface="DFKai-SB"/>
              <a:ea typeface="DFKai-SB"/>
              <a:cs typeface="DFKai-SB"/>
              <a:sym typeface="DFKai-SB"/>
            </a:endParaRPr>
          </a:p>
          <a:p>
            <a:pPr indent="0" lvl="0" marL="0" marR="0" rtl="0" algn="just">
              <a:spcBef>
                <a:spcPts val="0"/>
              </a:spcBef>
              <a:spcAft>
                <a:spcPts val="0"/>
              </a:spcAft>
              <a:buNone/>
            </a:pPr>
            <a:r>
              <a:t/>
            </a:r>
            <a:endParaRPr b="1" sz="2400">
              <a:solidFill>
                <a:srgbClr val="7030A0"/>
              </a:solidFill>
              <a:latin typeface="DFKai-SB"/>
              <a:ea typeface="DFKai-SB"/>
              <a:cs typeface="DFKai-SB"/>
              <a:sym typeface="DFKai-SB"/>
            </a:endParaRPr>
          </a:p>
          <a:p>
            <a:pPr indent="0" lvl="0" marL="0" marR="0" rtl="0" algn="just">
              <a:spcBef>
                <a:spcPts val="0"/>
              </a:spcBef>
              <a:spcAft>
                <a:spcPts val="0"/>
              </a:spcAft>
              <a:buNone/>
            </a:pPr>
            <a:r>
              <a:t/>
            </a:r>
            <a:endParaRPr b="1" sz="2400">
              <a:solidFill>
                <a:srgbClr val="7030A0"/>
              </a:solidFill>
              <a:latin typeface="DFKai-SB"/>
              <a:ea typeface="DFKai-SB"/>
              <a:cs typeface="DFKai-SB"/>
              <a:sym typeface="DFKai-SB"/>
            </a:endParaRPr>
          </a:p>
        </p:txBody>
      </p:sp>
      <p:sp>
        <p:nvSpPr>
          <p:cNvPr id="272" name="Google Shape;272;p13"/>
          <p:cNvSpPr/>
          <p:nvPr/>
        </p:nvSpPr>
        <p:spPr>
          <a:xfrm>
            <a:off x="2558925" y="3293800"/>
            <a:ext cx="7544400" cy="1643700"/>
          </a:xfrm>
          <a:prstGeom prst="foldedCorner">
            <a:avLst>
              <a:gd fmla="val 16667" name="adj"/>
            </a:avLst>
          </a:prstGeom>
          <a:solidFill>
            <a:srgbClr val="FFFF0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rgbClr val="FF0000"/>
              </a:solidFill>
              <a:latin typeface="DFKai-SB"/>
              <a:ea typeface="DFKai-SB"/>
              <a:cs typeface="DFKai-SB"/>
              <a:sym typeface="DFKai-SB"/>
            </a:endParaRPr>
          </a:p>
          <a:p>
            <a:pPr indent="0" lvl="0" marL="0" rtl="0" algn="just">
              <a:spcBef>
                <a:spcPts val="0"/>
              </a:spcBef>
              <a:spcAft>
                <a:spcPts val="0"/>
              </a:spcAft>
              <a:buClr>
                <a:schemeClr val="dk1"/>
              </a:buClr>
              <a:buSzPts val="1100"/>
              <a:buFont typeface="Arial"/>
              <a:buNone/>
            </a:pPr>
            <a:r>
              <a:rPr lang="zh-TW" sz="2400">
                <a:solidFill>
                  <a:srgbClr val="FF0000"/>
                </a:solidFill>
                <a:latin typeface="DFKai-SB"/>
                <a:ea typeface="DFKai-SB"/>
                <a:cs typeface="DFKai-SB"/>
                <a:sym typeface="DFKai-SB"/>
              </a:rPr>
              <a:t>1</a:t>
            </a:r>
            <a:r>
              <a:rPr lang="zh-TW" sz="2400">
                <a:solidFill>
                  <a:srgbClr val="FF0000"/>
                </a:solidFill>
                <a:latin typeface="DFKai-SB"/>
                <a:ea typeface="DFKai-SB"/>
                <a:cs typeface="DFKai-SB"/>
                <a:sym typeface="DFKai-SB"/>
              </a:rPr>
              <a:t>.繳交時間:115年3月30日09:00至4月1日 16:00 止。</a:t>
            </a:r>
            <a:endParaRPr sz="2400">
              <a:solidFill>
                <a:srgbClr val="FF0000"/>
              </a:solidFill>
              <a:latin typeface="DFKai-SB"/>
              <a:ea typeface="DFKai-SB"/>
              <a:cs typeface="DFKai-SB"/>
              <a:sym typeface="DFKai-SB"/>
            </a:endParaRPr>
          </a:p>
          <a:p>
            <a:pPr indent="0" lvl="0" marL="0" rtl="0" algn="just">
              <a:spcBef>
                <a:spcPts val="0"/>
              </a:spcBef>
              <a:spcAft>
                <a:spcPts val="0"/>
              </a:spcAft>
              <a:buSzPts val="1100"/>
              <a:buNone/>
            </a:pPr>
            <a:r>
              <a:rPr lang="zh-TW" sz="2400">
                <a:solidFill>
                  <a:srgbClr val="FF0000"/>
                </a:solidFill>
                <a:latin typeface="DFKai-SB"/>
                <a:ea typeface="DFKai-SB"/>
                <a:cs typeface="DFKai-SB"/>
                <a:sym typeface="DFKai-SB"/>
              </a:rPr>
              <a:t>2.繳交方式:報名書面審查者,於完成線上報名後,另須配合親至臺北市大安區臺北市立仁愛國民中學音樂辦公室</a:t>
            </a:r>
            <a:endParaRPr sz="24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pic>
        <p:nvPicPr>
          <p:cNvPr id="277" name="Google Shape;277;p14"/>
          <p:cNvPicPr preferRelativeResize="0"/>
          <p:nvPr/>
        </p:nvPicPr>
        <p:blipFill rotWithShape="1">
          <a:blip r:embed="rId3">
            <a:alphaModFix/>
          </a:blip>
          <a:srcRect b="0" l="0" r="0" t="0"/>
          <a:stretch/>
        </p:blipFill>
        <p:spPr>
          <a:xfrm>
            <a:off x="10624821" y="3824748"/>
            <a:ext cx="1567179" cy="3033251"/>
          </a:xfrm>
          <a:prstGeom prst="rect">
            <a:avLst/>
          </a:prstGeom>
          <a:noFill/>
          <a:ln>
            <a:noFill/>
          </a:ln>
        </p:spPr>
      </p:pic>
      <p:pic>
        <p:nvPicPr>
          <p:cNvPr id="278" name="Google Shape;278;p14"/>
          <p:cNvPicPr preferRelativeResize="0"/>
          <p:nvPr/>
        </p:nvPicPr>
        <p:blipFill rotWithShape="1">
          <a:blip r:embed="rId3">
            <a:alphaModFix/>
          </a:blip>
          <a:srcRect b="0" l="0" r="0" t="0"/>
          <a:stretch/>
        </p:blipFill>
        <p:spPr>
          <a:xfrm flipH="1">
            <a:off x="-1" y="3293806"/>
            <a:ext cx="1841499" cy="3564192"/>
          </a:xfrm>
          <a:prstGeom prst="rect">
            <a:avLst/>
          </a:prstGeom>
          <a:noFill/>
          <a:ln>
            <a:noFill/>
          </a:ln>
        </p:spPr>
      </p:pic>
      <p:grpSp>
        <p:nvGrpSpPr>
          <p:cNvPr id="279" name="Google Shape;279;p14"/>
          <p:cNvGrpSpPr/>
          <p:nvPr/>
        </p:nvGrpSpPr>
        <p:grpSpPr>
          <a:xfrm>
            <a:off x="3116826" y="140536"/>
            <a:ext cx="5820694" cy="1176987"/>
            <a:chOff x="3027830" y="946781"/>
            <a:chExt cx="4119016" cy="971179"/>
          </a:xfrm>
        </p:grpSpPr>
        <p:pic>
          <p:nvPicPr>
            <p:cNvPr id="280" name="Google Shape;280;p14"/>
            <p:cNvPicPr preferRelativeResize="0"/>
            <p:nvPr/>
          </p:nvPicPr>
          <p:blipFill rotWithShape="1">
            <a:blip r:embed="rId4">
              <a:alphaModFix/>
            </a:blip>
            <a:srcRect b="0" l="0" r="0" t="0"/>
            <a:stretch/>
          </p:blipFill>
          <p:spPr>
            <a:xfrm>
              <a:off x="3027830" y="946781"/>
              <a:ext cx="4119016" cy="971179"/>
            </a:xfrm>
            <a:prstGeom prst="rect">
              <a:avLst/>
            </a:prstGeom>
            <a:noFill/>
            <a:ln>
              <a:noFill/>
            </a:ln>
          </p:spPr>
        </p:pic>
        <p:sp>
          <p:nvSpPr>
            <p:cNvPr id="281" name="Google Shape;281;p14"/>
            <p:cNvSpPr/>
            <p:nvPr/>
          </p:nvSpPr>
          <p:spPr>
            <a:xfrm rot="3274">
              <a:off x="3728478" y="1151144"/>
              <a:ext cx="2717718"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zh-TW" sz="3600">
                  <a:solidFill>
                    <a:srgbClr val="002060"/>
                  </a:solidFill>
                  <a:latin typeface="DFKai-SB"/>
                  <a:ea typeface="DFKai-SB"/>
                  <a:cs typeface="DFKai-SB"/>
                  <a:sym typeface="DFKai-SB"/>
                </a:rPr>
                <a:t>報名須知</a:t>
              </a:r>
              <a:endParaRPr/>
            </a:p>
          </p:txBody>
        </p:sp>
      </p:grpSp>
      <p:sp>
        <p:nvSpPr>
          <p:cNvPr id="282" name="Google Shape;282;p14"/>
          <p:cNvSpPr/>
          <p:nvPr/>
        </p:nvSpPr>
        <p:spPr>
          <a:xfrm>
            <a:off x="1517159" y="1232329"/>
            <a:ext cx="9692708" cy="83099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zh-TW" sz="2400">
                <a:solidFill>
                  <a:srgbClr val="7030A0"/>
                </a:solidFill>
                <a:highlight>
                  <a:srgbClr val="FFFF00"/>
                </a:highlight>
                <a:latin typeface="DFKai-SB"/>
                <a:ea typeface="DFKai-SB"/>
                <a:cs typeface="DFKai-SB"/>
                <a:sym typeface="DFKai-SB"/>
              </a:rPr>
              <a:t>（六）身心障礙考生特殊應考服務申請表</a:t>
            </a:r>
            <a:r>
              <a:rPr b="1" lang="zh-TW" sz="2400">
                <a:solidFill>
                  <a:srgbClr val="7030A0"/>
                </a:solidFill>
                <a:latin typeface="DFKai-SB"/>
                <a:ea typeface="DFKai-SB"/>
                <a:cs typeface="DFKai-SB"/>
                <a:sym typeface="DFKai-SB"/>
              </a:rPr>
              <a:t>：身心障礙考生如需特殊應考服務，請檢附相關證明文件，並請於報名時一併提出申請（附件</a:t>
            </a:r>
            <a:r>
              <a:rPr b="1" lang="zh-TW" sz="2400">
                <a:solidFill>
                  <a:srgbClr val="7030A0"/>
                </a:solidFill>
                <a:latin typeface="DFKai-SB"/>
                <a:ea typeface="DFKai-SB"/>
                <a:cs typeface="DFKai-SB"/>
                <a:sym typeface="DFKai-SB"/>
              </a:rPr>
              <a:t>二</a:t>
            </a:r>
            <a:r>
              <a:rPr b="1" lang="zh-TW" sz="2400">
                <a:solidFill>
                  <a:srgbClr val="7030A0"/>
                </a:solidFill>
                <a:latin typeface="DFKai-SB"/>
                <a:ea typeface="DFKai-SB"/>
                <a:cs typeface="DFKai-SB"/>
                <a:sym typeface="DFKai-SB"/>
              </a:rPr>
              <a:t>）。 </a:t>
            </a:r>
            <a:endParaRPr/>
          </a:p>
        </p:txBody>
      </p:sp>
      <p:pic>
        <p:nvPicPr>
          <p:cNvPr id="283" name="Google Shape;283;p14"/>
          <p:cNvPicPr preferRelativeResize="0"/>
          <p:nvPr/>
        </p:nvPicPr>
        <p:blipFill>
          <a:blip r:embed="rId5">
            <a:alphaModFix/>
          </a:blip>
          <a:stretch>
            <a:fillRect/>
          </a:stretch>
        </p:blipFill>
        <p:spPr>
          <a:xfrm>
            <a:off x="3429998" y="2127801"/>
            <a:ext cx="4312558" cy="448987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pic>
        <p:nvPicPr>
          <p:cNvPr id="288" name="Google Shape;288;p15"/>
          <p:cNvPicPr preferRelativeResize="0"/>
          <p:nvPr/>
        </p:nvPicPr>
        <p:blipFill rotWithShape="1">
          <a:blip r:embed="rId3">
            <a:alphaModFix/>
          </a:blip>
          <a:srcRect b="0" l="0" r="0" t="0"/>
          <a:stretch/>
        </p:blipFill>
        <p:spPr>
          <a:xfrm>
            <a:off x="10624821" y="3824748"/>
            <a:ext cx="1567179" cy="3033251"/>
          </a:xfrm>
          <a:prstGeom prst="rect">
            <a:avLst/>
          </a:prstGeom>
          <a:noFill/>
          <a:ln>
            <a:noFill/>
          </a:ln>
        </p:spPr>
      </p:pic>
      <p:pic>
        <p:nvPicPr>
          <p:cNvPr id="289" name="Google Shape;289;p15"/>
          <p:cNvPicPr preferRelativeResize="0"/>
          <p:nvPr/>
        </p:nvPicPr>
        <p:blipFill rotWithShape="1">
          <a:blip r:embed="rId3">
            <a:alphaModFix/>
          </a:blip>
          <a:srcRect b="0" l="0" r="0" t="0"/>
          <a:stretch/>
        </p:blipFill>
        <p:spPr>
          <a:xfrm flipH="1">
            <a:off x="-1" y="3293806"/>
            <a:ext cx="1841499" cy="3564192"/>
          </a:xfrm>
          <a:prstGeom prst="rect">
            <a:avLst/>
          </a:prstGeom>
          <a:noFill/>
          <a:ln>
            <a:noFill/>
          </a:ln>
        </p:spPr>
      </p:pic>
      <p:grpSp>
        <p:nvGrpSpPr>
          <p:cNvPr id="290" name="Google Shape;290;p15"/>
          <p:cNvGrpSpPr/>
          <p:nvPr/>
        </p:nvGrpSpPr>
        <p:grpSpPr>
          <a:xfrm>
            <a:off x="3116826" y="140536"/>
            <a:ext cx="5820694" cy="1176987"/>
            <a:chOff x="3027830" y="946781"/>
            <a:chExt cx="4119016" cy="971179"/>
          </a:xfrm>
        </p:grpSpPr>
        <p:pic>
          <p:nvPicPr>
            <p:cNvPr id="291" name="Google Shape;291;p15"/>
            <p:cNvPicPr preferRelativeResize="0"/>
            <p:nvPr/>
          </p:nvPicPr>
          <p:blipFill rotWithShape="1">
            <a:blip r:embed="rId4">
              <a:alphaModFix/>
            </a:blip>
            <a:srcRect b="0" l="0" r="0" t="0"/>
            <a:stretch/>
          </p:blipFill>
          <p:spPr>
            <a:xfrm>
              <a:off x="3027830" y="946781"/>
              <a:ext cx="4119016" cy="971179"/>
            </a:xfrm>
            <a:prstGeom prst="rect">
              <a:avLst/>
            </a:prstGeom>
            <a:noFill/>
            <a:ln>
              <a:noFill/>
            </a:ln>
          </p:spPr>
        </p:pic>
        <p:sp>
          <p:nvSpPr>
            <p:cNvPr id="292" name="Google Shape;292;p15"/>
            <p:cNvSpPr/>
            <p:nvPr/>
          </p:nvSpPr>
          <p:spPr>
            <a:xfrm rot="3274">
              <a:off x="3728478" y="1151144"/>
              <a:ext cx="2717718"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zh-TW" sz="3600">
                  <a:solidFill>
                    <a:srgbClr val="002060"/>
                  </a:solidFill>
                  <a:latin typeface="DFKai-SB"/>
                  <a:ea typeface="DFKai-SB"/>
                  <a:cs typeface="DFKai-SB"/>
                  <a:sym typeface="DFKai-SB"/>
                </a:rPr>
                <a:t>報名須知</a:t>
              </a:r>
              <a:endParaRPr/>
            </a:p>
          </p:txBody>
        </p:sp>
      </p:grpSp>
      <p:sp>
        <p:nvSpPr>
          <p:cNvPr id="293" name="Google Shape;293;p15"/>
          <p:cNvSpPr/>
          <p:nvPr/>
        </p:nvSpPr>
        <p:spPr>
          <a:xfrm>
            <a:off x="1546459" y="1588317"/>
            <a:ext cx="9514800" cy="39702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zh-TW" sz="2800">
                <a:solidFill>
                  <a:srgbClr val="7030A0"/>
                </a:solidFill>
                <a:latin typeface="DFKai-SB"/>
                <a:ea typeface="DFKai-SB"/>
                <a:cs typeface="DFKai-SB"/>
                <a:sym typeface="DFKai-SB"/>
              </a:rPr>
              <a:t>（七） 繳交報名費新臺幣</a:t>
            </a:r>
            <a:r>
              <a:rPr b="1" lang="zh-TW" sz="2800">
                <a:solidFill>
                  <a:srgbClr val="FF0000"/>
                </a:solidFill>
                <a:highlight>
                  <a:srgbClr val="FFFF00"/>
                </a:highlight>
                <a:latin typeface="DFKai-SB"/>
                <a:ea typeface="DFKai-SB"/>
                <a:cs typeface="DFKai-SB"/>
                <a:sym typeface="DFKai-SB"/>
              </a:rPr>
              <a:t>3,200元</a:t>
            </a:r>
            <a:r>
              <a:rPr b="1" lang="zh-TW" sz="2800">
                <a:solidFill>
                  <a:srgbClr val="7030A0"/>
                </a:solidFill>
                <a:latin typeface="DFKai-SB"/>
                <a:ea typeface="DFKai-SB"/>
                <a:cs typeface="DFKai-SB"/>
                <a:sym typeface="DFKai-SB"/>
              </a:rPr>
              <a:t>整。 </a:t>
            </a:r>
            <a:endParaRPr/>
          </a:p>
          <a:p>
            <a:pPr indent="0" lvl="0" marL="0" marR="0" rtl="0" algn="just">
              <a:spcBef>
                <a:spcPts val="0"/>
              </a:spcBef>
              <a:spcAft>
                <a:spcPts val="0"/>
              </a:spcAft>
              <a:buNone/>
            </a:pPr>
            <a:r>
              <a:rPr b="1" lang="zh-TW" sz="2800">
                <a:solidFill>
                  <a:srgbClr val="7030A0"/>
                </a:solidFill>
                <a:latin typeface="DFKai-SB"/>
                <a:ea typeface="DFKai-SB"/>
                <a:cs typeface="DFKai-SB"/>
                <a:sym typeface="DFKai-SB"/>
              </a:rPr>
              <a:t>＊低收</a:t>
            </a:r>
            <a:r>
              <a:rPr b="1" lang="zh-TW" sz="2800">
                <a:solidFill>
                  <a:srgbClr val="7030A0"/>
                </a:solidFill>
                <a:latin typeface="DFKai-SB"/>
                <a:ea typeface="DFKai-SB"/>
                <a:cs typeface="DFKai-SB"/>
                <a:sym typeface="DFKai-SB"/>
              </a:rPr>
              <a:t>及中低收</a:t>
            </a:r>
            <a:r>
              <a:rPr b="1" lang="zh-TW" sz="2800">
                <a:solidFill>
                  <a:srgbClr val="7030A0"/>
                </a:solidFill>
                <a:latin typeface="DFKai-SB"/>
                <a:ea typeface="DFKai-SB"/>
                <a:cs typeface="DFKai-SB"/>
                <a:sym typeface="DFKai-SB"/>
              </a:rPr>
              <a:t>入戶子女或其直系血親尊親屬支領失業給付者，免收報名費，需檢附下列相關證明文件： </a:t>
            </a:r>
            <a:endParaRPr/>
          </a:p>
          <a:p>
            <a:pPr indent="0" lvl="0" marL="0" marR="0" rtl="0" algn="just">
              <a:spcBef>
                <a:spcPts val="0"/>
              </a:spcBef>
              <a:spcAft>
                <a:spcPts val="0"/>
              </a:spcAft>
              <a:buNone/>
            </a:pPr>
            <a:r>
              <a:rPr b="1" lang="zh-TW" sz="2800">
                <a:solidFill>
                  <a:srgbClr val="7030A0"/>
                </a:solidFill>
                <a:latin typeface="DFKai-SB"/>
                <a:ea typeface="DFKai-SB"/>
                <a:cs typeface="DFKai-SB"/>
                <a:sym typeface="DFKai-SB"/>
              </a:rPr>
              <a:t>1.低收</a:t>
            </a:r>
            <a:r>
              <a:rPr b="1" lang="zh-TW" sz="2800">
                <a:solidFill>
                  <a:srgbClr val="7030A0"/>
                </a:solidFill>
                <a:latin typeface="DFKai-SB"/>
                <a:ea typeface="DFKai-SB"/>
                <a:cs typeface="DFKai-SB"/>
                <a:sym typeface="DFKai-SB"/>
              </a:rPr>
              <a:t>及中低收</a:t>
            </a:r>
            <a:r>
              <a:rPr b="1" lang="zh-TW" sz="2800">
                <a:solidFill>
                  <a:srgbClr val="7030A0"/>
                </a:solidFill>
                <a:latin typeface="DFKai-SB"/>
                <a:ea typeface="DFKai-SB"/>
                <a:cs typeface="DFKai-SB"/>
                <a:sym typeface="DFKai-SB"/>
              </a:rPr>
              <a:t>：應檢附區公所核發之「低收入戶證明」（或核定函）及戶口名簿影本。 </a:t>
            </a:r>
            <a:endParaRPr/>
          </a:p>
          <a:p>
            <a:pPr indent="0" lvl="0" marL="0" marR="0" rtl="0" algn="just">
              <a:spcBef>
                <a:spcPts val="0"/>
              </a:spcBef>
              <a:spcAft>
                <a:spcPts val="0"/>
              </a:spcAft>
              <a:buNone/>
            </a:pPr>
            <a:r>
              <a:rPr b="1" lang="zh-TW" sz="2800">
                <a:solidFill>
                  <a:srgbClr val="7030A0"/>
                </a:solidFill>
                <a:latin typeface="DFKai-SB"/>
                <a:ea typeface="DFKai-SB"/>
                <a:cs typeface="DFKai-SB"/>
                <a:sym typeface="DFKai-SB"/>
              </a:rPr>
              <a:t>2.直系血親尊親屬支領失業給付者：應檢附公立就業服務機構核發之失業認定、失業給付申請書暨給付收據及戶口名簿影本（證明文件之有效期限以涵蓋報名日期為準）。 </a:t>
            </a:r>
            <a:endParaRPr/>
          </a:p>
          <a:p>
            <a:pPr indent="0" lvl="0" marL="0" marR="0" rtl="0" algn="just">
              <a:spcBef>
                <a:spcPts val="0"/>
              </a:spcBef>
              <a:spcAft>
                <a:spcPts val="0"/>
              </a:spcAft>
              <a:buNone/>
            </a:pPr>
            <a:r>
              <a:rPr b="1" lang="zh-TW" sz="2800">
                <a:solidFill>
                  <a:srgbClr val="7030A0"/>
                </a:solidFill>
                <a:latin typeface="DFKai-SB"/>
                <a:ea typeface="DFKai-SB"/>
                <a:cs typeface="DFKai-SB"/>
                <a:sym typeface="DFKai-SB"/>
              </a:rPr>
              <a:t>。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pic>
        <p:nvPicPr>
          <p:cNvPr id="298" name="Google Shape;298;p16"/>
          <p:cNvPicPr preferRelativeResize="0"/>
          <p:nvPr/>
        </p:nvPicPr>
        <p:blipFill rotWithShape="1">
          <a:blip r:embed="rId3">
            <a:alphaModFix/>
          </a:blip>
          <a:srcRect b="0" l="0" r="0" t="0"/>
          <a:stretch/>
        </p:blipFill>
        <p:spPr>
          <a:xfrm>
            <a:off x="-1" y="0"/>
            <a:ext cx="4068170" cy="6831610"/>
          </a:xfrm>
          <a:prstGeom prst="rect">
            <a:avLst/>
          </a:prstGeom>
          <a:noFill/>
          <a:ln>
            <a:noFill/>
          </a:ln>
        </p:spPr>
      </p:pic>
      <p:grpSp>
        <p:nvGrpSpPr>
          <p:cNvPr id="299" name="Google Shape;299;p16"/>
          <p:cNvGrpSpPr/>
          <p:nvPr/>
        </p:nvGrpSpPr>
        <p:grpSpPr>
          <a:xfrm>
            <a:off x="5971399" y="-19336"/>
            <a:ext cx="4329212" cy="1076482"/>
            <a:chOff x="3812366" y="757872"/>
            <a:chExt cx="4329212" cy="1076482"/>
          </a:xfrm>
        </p:grpSpPr>
        <p:grpSp>
          <p:nvGrpSpPr>
            <p:cNvPr id="300" name="Google Shape;300;p16"/>
            <p:cNvGrpSpPr/>
            <p:nvPr/>
          </p:nvGrpSpPr>
          <p:grpSpPr>
            <a:xfrm>
              <a:off x="3812366" y="757872"/>
              <a:ext cx="4329212" cy="1076482"/>
              <a:chOff x="4435823" y="1571515"/>
              <a:chExt cx="3722860" cy="1304883"/>
            </a:xfrm>
          </p:grpSpPr>
          <p:pic>
            <p:nvPicPr>
              <p:cNvPr id="301" name="Google Shape;301;p16"/>
              <p:cNvPicPr preferRelativeResize="0"/>
              <p:nvPr/>
            </p:nvPicPr>
            <p:blipFill rotWithShape="1">
              <a:blip r:embed="rId4">
                <a:alphaModFix/>
              </a:blip>
              <a:srcRect b="0" l="0" r="0" t="0"/>
              <a:stretch/>
            </p:blipFill>
            <p:spPr>
              <a:xfrm rot="153278">
                <a:off x="5786628" y="1623211"/>
                <a:ext cx="2346445" cy="1201491"/>
              </a:xfrm>
              <a:prstGeom prst="rect">
                <a:avLst/>
              </a:prstGeom>
              <a:noFill/>
              <a:ln>
                <a:noFill/>
              </a:ln>
            </p:spPr>
          </p:pic>
          <p:pic>
            <p:nvPicPr>
              <p:cNvPr id="302" name="Google Shape;302;p16"/>
              <p:cNvPicPr preferRelativeResize="0"/>
              <p:nvPr/>
            </p:nvPicPr>
            <p:blipFill rotWithShape="1">
              <a:blip r:embed="rId4">
                <a:alphaModFix/>
              </a:blip>
              <a:srcRect b="0" l="0" r="0" t="0"/>
              <a:stretch/>
            </p:blipFill>
            <p:spPr>
              <a:xfrm flipH="1">
                <a:off x="4435823" y="1594954"/>
                <a:ext cx="2346445" cy="1201491"/>
              </a:xfrm>
              <a:prstGeom prst="rect">
                <a:avLst/>
              </a:prstGeom>
              <a:noFill/>
              <a:ln>
                <a:noFill/>
              </a:ln>
            </p:spPr>
          </p:pic>
        </p:grpSp>
        <p:sp>
          <p:nvSpPr>
            <p:cNvPr id="303" name="Google Shape;303;p16"/>
            <p:cNvSpPr/>
            <p:nvPr/>
          </p:nvSpPr>
          <p:spPr>
            <a:xfrm rot="3274">
              <a:off x="5022143" y="977496"/>
              <a:ext cx="1804029"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zh-TW" sz="3100">
                  <a:solidFill>
                    <a:srgbClr val="0070C0"/>
                  </a:solidFill>
                  <a:latin typeface="DFKai-SB"/>
                  <a:ea typeface="DFKai-SB"/>
                  <a:cs typeface="DFKai-SB"/>
                  <a:sym typeface="DFKai-SB"/>
                </a:rPr>
                <a:t>招生鑑定</a:t>
              </a:r>
              <a:endParaRPr sz="3100">
                <a:solidFill>
                  <a:srgbClr val="0070C0"/>
                </a:solidFill>
                <a:latin typeface="DFKai-SB"/>
                <a:ea typeface="DFKai-SB"/>
                <a:cs typeface="DFKai-SB"/>
                <a:sym typeface="DFKai-SB"/>
              </a:endParaRPr>
            </a:p>
          </p:txBody>
        </p:sp>
      </p:grpSp>
      <p:sp>
        <p:nvSpPr>
          <p:cNvPr id="304" name="Google Shape;304;p16"/>
          <p:cNvSpPr/>
          <p:nvPr/>
        </p:nvSpPr>
        <p:spPr>
          <a:xfrm>
            <a:off x="4151925" y="954575"/>
            <a:ext cx="7681500" cy="5216700"/>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zh-TW" sz="2800">
                <a:solidFill>
                  <a:srgbClr val="FF0000"/>
                </a:solidFill>
                <a:latin typeface="DFKai-SB"/>
                <a:ea typeface="DFKai-SB"/>
                <a:cs typeface="DFKai-SB"/>
                <a:sym typeface="DFKai-SB"/>
              </a:rPr>
              <a:t>一、招生入班管道 </a:t>
            </a:r>
            <a:endParaRPr b="1" sz="2800">
              <a:solidFill>
                <a:srgbClr val="FF0000"/>
              </a:solidFill>
              <a:latin typeface="DFKai-SB"/>
              <a:ea typeface="DFKai-SB"/>
              <a:cs typeface="DFKai-SB"/>
              <a:sym typeface="DFKai-SB"/>
            </a:endParaRPr>
          </a:p>
          <a:p>
            <a:pPr indent="0" lvl="0" marL="0" marR="0" rtl="0" algn="just">
              <a:spcBef>
                <a:spcPts val="0"/>
              </a:spcBef>
              <a:spcAft>
                <a:spcPts val="0"/>
              </a:spcAft>
              <a:buNone/>
            </a:pPr>
            <a:r>
              <a:rPr lang="zh-TW" sz="2800">
                <a:solidFill>
                  <a:srgbClr val="7030A0"/>
                </a:solidFill>
                <a:highlight>
                  <a:srgbClr val="FFFF00"/>
                </a:highlight>
                <a:latin typeface="DFKai-SB"/>
                <a:ea typeface="DFKai-SB"/>
                <a:cs typeface="DFKai-SB"/>
                <a:sym typeface="DFKai-SB"/>
              </a:rPr>
              <a:t>（一） 新生入班管道 </a:t>
            </a:r>
            <a:endParaRPr/>
          </a:p>
          <a:p>
            <a:pPr indent="-457200" lvl="0" marL="457200" marR="0" rtl="0" algn="just">
              <a:spcBef>
                <a:spcPts val="0"/>
              </a:spcBef>
              <a:spcAft>
                <a:spcPts val="0"/>
              </a:spcAft>
              <a:buClr>
                <a:srgbClr val="7030A0"/>
              </a:buClr>
              <a:buSzPts val="2800"/>
              <a:buFont typeface="DFKai-SB"/>
              <a:buAutoNum type="arabicPeriod"/>
            </a:pPr>
            <a:r>
              <a:rPr b="1" lang="zh-TW" sz="2800">
                <a:solidFill>
                  <a:srgbClr val="7030A0"/>
                </a:solidFill>
                <a:latin typeface="DFKai-SB"/>
                <a:ea typeface="DFKai-SB"/>
                <a:cs typeface="DFKai-SB"/>
                <a:sym typeface="DFKai-SB"/>
              </a:rPr>
              <a:t>競賽表現優異學生</a:t>
            </a:r>
            <a:endParaRPr b="1" sz="2800">
              <a:solidFill>
                <a:srgbClr val="7030A0"/>
              </a:solidFill>
              <a:latin typeface="DFKai-SB"/>
              <a:ea typeface="DFKai-SB"/>
              <a:cs typeface="DFKai-SB"/>
              <a:sym typeface="DFKai-SB"/>
            </a:endParaRPr>
          </a:p>
          <a:p>
            <a:pPr indent="457200" lvl="0" marL="0" marR="0" rtl="0" algn="just">
              <a:spcBef>
                <a:spcPts val="0"/>
              </a:spcBef>
              <a:spcAft>
                <a:spcPts val="0"/>
              </a:spcAft>
              <a:buNone/>
            </a:pPr>
            <a:r>
              <a:rPr lang="zh-TW" sz="2800">
                <a:solidFill>
                  <a:srgbClr val="7030A0"/>
                </a:solidFill>
                <a:latin typeface="DFKai-SB"/>
                <a:ea typeface="DFKai-SB"/>
                <a:cs typeface="DFKai-SB"/>
                <a:sym typeface="DFKai-SB"/>
              </a:rPr>
              <a:t>採「書面審查」方式鑑定，每校</a:t>
            </a:r>
            <a:r>
              <a:rPr lang="zh-TW" sz="2800">
                <a:solidFill>
                  <a:srgbClr val="7030A0"/>
                </a:solidFill>
                <a:latin typeface="Times New Roman"/>
                <a:ea typeface="Times New Roman"/>
                <a:cs typeface="Times New Roman"/>
                <a:sym typeface="Times New Roman"/>
              </a:rPr>
              <a:t>2</a:t>
            </a:r>
            <a:r>
              <a:rPr lang="zh-TW" sz="2800">
                <a:solidFill>
                  <a:srgbClr val="7030A0"/>
                </a:solidFill>
                <a:latin typeface="DFKai-SB"/>
                <a:ea typeface="DFKai-SB"/>
                <a:cs typeface="DFKai-SB"/>
                <a:sym typeface="DFKai-SB"/>
              </a:rPr>
              <a:t>名；本管道若未足額錄取，各校缺額則併入「術科測驗表現優異」管道</a:t>
            </a:r>
            <a:r>
              <a:rPr lang="zh-TW" sz="2800">
                <a:solidFill>
                  <a:srgbClr val="7030A0"/>
                </a:solidFill>
                <a:latin typeface="DFKai-SB"/>
                <a:ea typeface="DFKai-SB"/>
                <a:cs typeface="DFKai-SB"/>
                <a:sym typeface="DFKai-SB"/>
              </a:rPr>
              <a:t>。</a:t>
            </a:r>
            <a:r>
              <a:rPr lang="zh-TW" sz="2800">
                <a:solidFill>
                  <a:srgbClr val="7030A0"/>
                </a:solidFill>
                <a:latin typeface="DFKai-SB"/>
                <a:ea typeface="DFKai-SB"/>
                <a:cs typeface="DFKai-SB"/>
                <a:sym typeface="DFKai-SB"/>
              </a:rPr>
              <a:t> </a:t>
            </a:r>
            <a:endParaRPr/>
          </a:p>
          <a:p>
            <a:pPr indent="0" lvl="0" marL="0" marR="0" rtl="0" algn="just">
              <a:spcBef>
                <a:spcPts val="0"/>
              </a:spcBef>
              <a:spcAft>
                <a:spcPts val="0"/>
              </a:spcAft>
              <a:buNone/>
            </a:pPr>
            <a:r>
              <a:rPr lang="zh-TW" sz="2800">
                <a:solidFill>
                  <a:srgbClr val="7030A0"/>
                </a:solidFill>
                <a:latin typeface="Times New Roman"/>
                <a:ea typeface="Times New Roman"/>
                <a:cs typeface="Times New Roman"/>
                <a:sym typeface="Times New Roman"/>
              </a:rPr>
              <a:t>2. </a:t>
            </a:r>
            <a:r>
              <a:rPr b="1" lang="zh-TW" sz="2800">
                <a:solidFill>
                  <a:srgbClr val="7030A0"/>
                </a:solidFill>
                <a:latin typeface="DFKai-SB"/>
                <a:ea typeface="DFKai-SB"/>
                <a:cs typeface="DFKai-SB"/>
                <a:sym typeface="DFKai-SB"/>
              </a:rPr>
              <a:t>術科測驗表現優異學生</a:t>
            </a:r>
            <a:endParaRPr b="1" sz="2800">
              <a:solidFill>
                <a:srgbClr val="7030A0"/>
              </a:solidFill>
              <a:latin typeface="DFKai-SB"/>
              <a:ea typeface="DFKai-SB"/>
              <a:cs typeface="DFKai-SB"/>
              <a:sym typeface="DFKai-SB"/>
            </a:endParaRPr>
          </a:p>
          <a:p>
            <a:pPr indent="457200" lvl="0" marL="0" marR="0" rtl="0" algn="just">
              <a:spcBef>
                <a:spcPts val="0"/>
              </a:spcBef>
              <a:spcAft>
                <a:spcPts val="0"/>
              </a:spcAft>
              <a:buNone/>
            </a:pPr>
            <a:r>
              <a:rPr lang="zh-TW" sz="2800">
                <a:solidFill>
                  <a:srgbClr val="7030A0"/>
                </a:solidFill>
                <a:latin typeface="DFKai-SB"/>
                <a:ea typeface="DFKai-SB"/>
                <a:cs typeface="DFKai-SB"/>
                <a:sym typeface="DFKai-SB"/>
              </a:rPr>
              <a:t>採「術科測驗」方式鑑定，每校</a:t>
            </a:r>
            <a:r>
              <a:rPr lang="zh-TW" sz="2800">
                <a:solidFill>
                  <a:srgbClr val="7030A0"/>
                </a:solidFill>
                <a:latin typeface="Times New Roman"/>
                <a:ea typeface="Times New Roman"/>
                <a:cs typeface="Times New Roman"/>
                <a:sym typeface="Times New Roman"/>
              </a:rPr>
              <a:t>23</a:t>
            </a:r>
            <a:r>
              <a:rPr lang="zh-TW" sz="2800">
                <a:solidFill>
                  <a:srgbClr val="7030A0"/>
                </a:solidFill>
                <a:latin typeface="DFKai-SB"/>
                <a:ea typeface="DFKai-SB"/>
                <a:cs typeface="DFKai-SB"/>
                <a:sym typeface="DFKai-SB"/>
              </a:rPr>
              <a:t>名 </a:t>
            </a:r>
            <a:endParaRPr/>
          </a:p>
          <a:p>
            <a:pPr indent="0" lvl="0" marL="0" marR="0" rtl="0" algn="just">
              <a:spcBef>
                <a:spcPts val="0"/>
              </a:spcBef>
              <a:spcAft>
                <a:spcPts val="0"/>
              </a:spcAft>
              <a:buNone/>
            </a:pPr>
            <a:r>
              <a:rPr lang="zh-TW" sz="2800">
                <a:solidFill>
                  <a:srgbClr val="7030A0"/>
                </a:solidFill>
                <a:latin typeface="Times New Roman"/>
                <a:ea typeface="Times New Roman"/>
                <a:cs typeface="Times New Roman"/>
                <a:sym typeface="Times New Roman"/>
              </a:rPr>
              <a:t>3. </a:t>
            </a:r>
            <a:r>
              <a:rPr lang="zh-TW" sz="2800">
                <a:solidFill>
                  <a:srgbClr val="7030A0"/>
                </a:solidFill>
                <a:latin typeface="DFKai-SB"/>
                <a:ea typeface="DFKai-SB"/>
                <a:cs typeface="DFKai-SB"/>
                <a:sym typeface="DFKai-SB"/>
              </a:rPr>
              <a:t>身心障礙學生術科測驗表現優異</a:t>
            </a:r>
            <a:endParaRPr sz="2800">
              <a:solidFill>
                <a:srgbClr val="7030A0"/>
              </a:solidFill>
              <a:latin typeface="DFKai-SB"/>
              <a:ea typeface="DFKai-SB"/>
              <a:cs typeface="DFKai-SB"/>
              <a:sym typeface="DFKai-SB"/>
            </a:endParaRPr>
          </a:p>
          <a:p>
            <a:pPr indent="0" lvl="0" marL="457200" marR="0" rtl="0" algn="just">
              <a:spcBef>
                <a:spcPts val="0"/>
              </a:spcBef>
              <a:spcAft>
                <a:spcPts val="0"/>
              </a:spcAft>
              <a:buNone/>
            </a:pPr>
            <a:r>
              <a:rPr lang="zh-TW" sz="2800">
                <a:solidFill>
                  <a:srgbClr val="7030A0"/>
                </a:solidFill>
                <a:latin typeface="DFKai-SB"/>
                <a:ea typeface="DFKai-SB"/>
                <a:cs typeface="DFKai-SB"/>
                <a:sym typeface="DFKai-SB"/>
              </a:rPr>
              <a:t>採「術科測驗」方式鑑定，</a:t>
            </a:r>
            <a:r>
              <a:rPr lang="zh-TW" sz="2800">
                <a:solidFill>
                  <a:srgbClr val="7030A0"/>
                </a:solidFill>
                <a:latin typeface="DFKai-SB"/>
                <a:ea typeface="DFKai-SB"/>
                <a:cs typeface="DFKai-SB"/>
                <a:sym typeface="DFKai-SB"/>
              </a:rPr>
              <a:t>若不足額錄取，</a:t>
            </a:r>
            <a:r>
              <a:rPr lang="zh-TW" sz="2800">
                <a:solidFill>
                  <a:srgbClr val="0000FF"/>
                </a:solidFill>
                <a:latin typeface="DFKai-SB"/>
                <a:ea typeface="DFKai-SB"/>
                <a:cs typeface="DFKai-SB"/>
                <a:sym typeface="DFKai-SB"/>
              </a:rPr>
              <a:t>缺額併入術科測驗表現優異學生錄取名額辦理</a:t>
            </a:r>
            <a:r>
              <a:rPr lang="zh-TW" sz="2800">
                <a:solidFill>
                  <a:srgbClr val="7030A0"/>
                </a:solidFill>
                <a:latin typeface="DFKai-SB"/>
                <a:ea typeface="DFKai-SB"/>
                <a:cs typeface="DFKai-SB"/>
                <a:sym typeface="DFKai-SB"/>
              </a:rPr>
              <a:t>。</a:t>
            </a:r>
            <a:endParaRPr/>
          </a:p>
          <a:p>
            <a:pPr indent="0" lvl="0" marL="0" marR="0" rtl="0" algn="l">
              <a:spcBef>
                <a:spcPts val="0"/>
              </a:spcBef>
              <a:spcAft>
                <a:spcPts val="0"/>
              </a:spcAft>
              <a:buNone/>
            </a:pPr>
            <a:r>
              <a:t/>
            </a:r>
            <a:endParaRPr sz="2500">
              <a:solidFill>
                <a:srgbClr val="7030A0"/>
              </a:solidFill>
              <a:latin typeface="DFKai-SB"/>
              <a:ea typeface="DFKai-SB"/>
              <a:cs typeface="DFKai-SB"/>
              <a:sym typeface="DFKai-SB"/>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pic>
        <p:nvPicPr>
          <p:cNvPr id="309" name="Google Shape;309;p17"/>
          <p:cNvPicPr preferRelativeResize="0"/>
          <p:nvPr/>
        </p:nvPicPr>
        <p:blipFill>
          <a:blip r:embed="rId3">
            <a:alphaModFix/>
          </a:blip>
          <a:stretch>
            <a:fillRect/>
          </a:stretch>
        </p:blipFill>
        <p:spPr>
          <a:xfrm>
            <a:off x="88169" y="0"/>
            <a:ext cx="6677025" cy="5495925"/>
          </a:xfrm>
          <a:prstGeom prst="rect">
            <a:avLst/>
          </a:prstGeom>
          <a:noFill/>
          <a:ln>
            <a:noFill/>
          </a:ln>
        </p:spPr>
      </p:pic>
      <p:pic>
        <p:nvPicPr>
          <p:cNvPr id="310" name="Google Shape;310;p17"/>
          <p:cNvPicPr preferRelativeResize="0"/>
          <p:nvPr/>
        </p:nvPicPr>
        <p:blipFill>
          <a:blip r:embed="rId4">
            <a:alphaModFix/>
          </a:blip>
          <a:stretch>
            <a:fillRect/>
          </a:stretch>
        </p:blipFill>
        <p:spPr>
          <a:xfrm>
            <a:off x="6765200" y="4145118"/>
            <a:ext cx="5426800" cy="268590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pic>
        <p:nvPicPr>
          <p:cNvPr id="315" name="Google Shape;315;p18"/>
          <p:cNvPicPr preferRelativeResize="0"/>
          <p:nvPr/>
        </p:nvPicPr>
        <p:blipFill rotWithShape="1">
          <a:blip r:embed="rId3">
            <a:alphaModFix/>
          </a:blip>
          <a:srcRect b="0" l="0" r="0" t="0"/>
          <a:stretch/>
        </p:blipFill>
        <p:spPr>
          <a:xfrm>
            <a:off x="-1" y="0"/>
            <a:ext cx="4068170" cy="6831610"/>
          </a:xfrm>
          <a:prstGeom prst="rect">
            <a:avLst/>
          </a:prstGeom>
          <a:noFill/>
          <a:ln>
            <a:noFill/>
          </a:ln>
        </p:spPr>
      </p:pic>
      <p:grpSp>
        <p:nvGrpSpPr>
          <p:cNvPr id="316" name="Google Shape;316;p18"/>
          <p:cNvGrpSpPr/>
          <p:nvPr/>
        </p:nvGrpSpPr>
        <p:grpSpPr>
          <a:xfrm>
            <a:off x="5971399" y="-19336"/>
            <a:ext cx="4329212" cy="1076482"/>
            <a:chOff x="3812366" y="757872"/>
            <a:chExt cx="4329212" cy="1076482"/>
          </a:xfrm>
        </p:grpSpPr>
        <p:grpSp>
          <p:nvGrpSpPr>
            <p:cNvPr id="317" name="Google Shape;317;p18"/>
            <p:cNvGrpSpPr/>
            <p:nvPr/>
          </p:nvGrpSpPr>
          <p:grpSpPr>
            <a:xfrm>
              <a:off x="3812366" y="757872"/>
              <a:ext cx="4329212" cy="1076482"/>
              <a:chOff x="4435823" y="1571515"/>
              <a:chExt cx="3722860" cy="1304883"/>
            </a:xfrm>
          </p:grpSpPr>
          <p:pic>
            <p:nvPicPr>
              <p:cNvPr id="318" name="Google Shape;318;p18"/>
              <p:cNvPicPr preferRelativeResize="0"/>
              <p:nvPr/>
            </p:nvPicPr>
            <p:blipFill rotWithShape="1">
              <a:blip r:embed="rId4">
                <a:alphaModFix/>
              </a:blip>
              <a:srcRect b="0" l="0" r="0" t="0"/>
              <a:stretch/>
            </p:blipFill>
            <p:spPr>
              <a:xfrm rot="153278">
                <a:off x="5786628" y="1623211"/>
                <a:ext cx="2346445" cy="1201491"/>
              </a:xfrm>
              <a:prstGeom prst="rect">
                <a:avLst/>
              </a:prstGeom>
              <a:noFill/>
              <a:ln>
                <a:noFill/>
              </a:ln>
            </p:spPr>
          </p:pic>
          <p:pic>
            <p:nvPicPr>
              <p:cNvPr id="319" name="Google Shape;319;p18"/>
              <p:cNvPicPr preferRelativeResize="0"/>
              <p:nvPr/>
            </p:nvPicPr>
            <p:blipFill rotWithShape="1">
              <a:blip r:embed="rId4">
                <a:alphaModFix/>
              </a:blip>
              <a:srcRect b="0" l="0" r="0" t="0"/>
              <a:stretch/>
            </p:blipFill>
            <p:spPr>
              <a:xfrm flipH="1">
                <a:off x="4435823" y="1594954"/>
                <a:ext cx="2346445" cy="1201491"/>
              </a:xfrm>
              <a:prstGeom prst="rect">
                <a:avLst/>
              </a:prstGeom>
              <a:noFill/>
              <a:ln>
                <a:noFill/>
              </a:ln>
            </p:spPr>
          </p:pic>
        </p:grpSp>
        <p:sp>
          <p:nvSpPr>
            <p:cNvPr id="320" name="Google Shape;320;p18"/>
            <p:cNvSpPr/>
            <p:nvPr/>
          </p:nvSpPr>
          <p:spPr>
            <a:xfrm rot="3274">
              <a:off x="5022143" y="977496"/>
              <a:ext cx="1804029"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zh-TW" sz="3000">
                  <a:solidFill>
                    <a:srgbClr val="0070C0"/>
                  </a:solidFill>
                  <a:latin typeface="DFKai-SB"/>
                  <a:ea typeface="DFKai-SB"/>
                  <a:cs typeface="DFKai-SB"/>
                  <a:sym typeface="DFKai-SB"/>
                </a:rPr>
                <a:t>招生鑑定</a:t>
              </a:r>
              <a:endParaRPr sz="3000">
                <a:solidFill>
                  <a:srgbClr val="0070C0"/>
                </a:solidFill>
                <a:latin typeface="DFKai-SB"/>
                <a:ea typeface="DFKai-SB"/>
                <a:cs typeface="DFKai-SB"/>
                <a:sym typeface="DFKai-SB"/>
              </a:endParaRPr>
            </a:p>
          </p:txBody>
        </p:sp>
      </p:grpSp>
      <p:sp>
        <p:nvSpPr>
          <p:cNvPr id="321" name="Google Shape;321;p18"/>
          <p:cNvSpPr/>
          <p:nvPr/>
        </p:nvSpPr>
        <p:spPr>
          <a:xfrm>
            <a:off x="4394266" y="1227624"/>
            <a:ext cx="7580857" cy="181588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zh-TW" sz="2800">
                <a:solidFill>
                  <a:srgbClr val="7030A0"/>
                </a:solidFill>
                <a:latin typeface="DFKai-SB"/>
                <a:ea typeface="DFKai-SB"/>
                <a:cs typeface="DFKai-SB"/>
                <a:sym typeface="DFKai-SB"/>
              </a:rPr>
              <a:t> </a:t>
            </a:r>
            <a:r>
              <a:rPr lang="zh-TW" sz="2800">
                <a:solidFill>
                  <a:srgbClr val="7030A0"/>
                </a:solidFill>
                <a:highlight>
                  <a:srgbClr val="FFFF00"/>
                </a:highlight>
                <a:latin typeface="DFKai-SB"/>
                <a:ea typeface="DFKai-SB"/>
                <a:cs typeface="DFKai-SB"/>
                <a:sym typeface="DFKai-SB"/>
              </a:rPr>
              <a:t>（二） 轉學生入班管道</a:t>
            </a:r>
            <a:endParaRPr sz="2800">
              <a:solidFill>
                <a:srgbClr val="7030A0"/>
              </a:solidFill>
              <a:highlight>
                <a:srgbClr val="FFFF00"/>
              </a:highlight>
              <a:latin typeface="DFKai-SB"/>
              <a:ea typeface="DFKai-SB"/>
              <a:cs typeface="DFKai-SB"/>
              <a:sym typeface="DFKai-SB"/>
            </a:endParaRPr>
          </a:p>
          <a:p>
            <a:pPr indent="0" lvl="0" marL="0" marR="0" rtl="0" algn="just">
              <a:spcBef>
                <a:spcPts val="0"/>
              </a:spcBef>
              <a:spcAft>
                <a:spcPts val="0"/>
              </a:spcAft>
              <a:buNone/>
            </a:pPr>
            <a:r>
              <a:rPr lang="zh-TW" sz="2800">
                <a:solidFill>
                  <a:srgbClr val="7030A0"/>
                </a:solidFill>
                <a:latin typeface="DFKai-SB"/>
                <a:ea typeface="DFKai-SB"/>
                <a:cs typeface="DFKai-SB"/>
                <a:sym typeface="DFKai-SB"/>
              </a:rPr>
              <a:t>術科測驗表現優異學生（採「術科測驗」方式鑑定，各校名額詳本簡章第柒之二）</a:t>
            </a:r>
            <a:endParaRPr sz="2800">
              <a:solidFill>
                <a:srgbClr val="7030A0"/>
              </a:solidFill>
              <a:latin typeface="DFKai-SB"/>
              <a:ea typeface="DFKai-SB"/>
              <a:cs typeface="DFKai-SB"/>
              <a:sym typeface="DFKai-SB"/>
            </a:endParaRPr>
          </a:p>
          <a:p>
            <a:pPr indent="0" lvl="0" marL="0" marR="0" rtl="0" algn="just">
              <a:spcBef>
                <a:spcPts val="0"/>
              </a:spcBef>
              <a:spcAft>
                <a:spcPts val="0"/>
              </a:spcAft>
              <a:buNone/>
            </a:pPr>
            <a:r>
              <a:t/>
            </a:r>
            <a:endParaRPr sz="2800">
              <a:solidFill>
                <a:srgbClr val="7030A0"/>
              </a:solidFill>
              <a:latin typeface="DFKai-SB"/>
              <a:ea typeface="DFKai-SB"/>
              <a:cs typeface="DFKai-SB"/>
              <a:sym typeface="DFKai-SB"/>
            </a:endParaRPr>
          </a:p>
        </p:txBody>
      </p:sp>
      <p:pic>
        <p:nvPicPr>
          <p:cNvPr id="322" name="Google Shape;322;p18"/>
          <p:cNvPicPr preferRelativeResize="0"/>
          <p:nvPr/>
        </p:nvPicPr>
        <p:blipFill>
          <a:blip r:embed="rId5">
            <a:alphaModFix/>
          </a:blip>
          <a:stretch>
            <a:fillRect/>
          </a:stretch>
        </p:blipFill>
        <p:spPr>
          <a:xfrm>
            <a:off x="4220576" y="3195899"/>
            <a:ext cx="8060949" cy="27535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pic>
        <p:nvPicPr>
          <p:cNvPr id="327" name="Google Shape;327;p19"/>
          <p:cNvPicPr preferRelativeResize="0"/>
          <p:nvPr/>
        </p:nvPicPr>
        <p:blipFill rotWithShape="1">
          <a:blip r:embed="rId3">
            <a:alphaModFix/>
          </a:blip>
          <a:srcRect b="0" l="0" r="0" t="0"/>
          <a:stretch/>
        </p:blipFill>
        <p:spPr>
          <a:xfrm>
            <a:off x="-1" y="0"/>
            <a:ext cx="4068170" cy="6831610"/>
          </a:xfrm>
          <a:prstGeom prst="rect">
            <a:avLst/>
          </a:prstGeom>
          <a:noFill/>
          <a:ln>
            <a:noFill/>
          </a:ln>
        </p:spPr>
      </p:pic>
      <p:grpSp>
        <p:nvGrpSpPr>
          <p:cNvPr id="328" name="Google Shape;328;p19"/>
          <p:cNvGrpSpPr/>
          <p:nvPr/>
        </p:nvGrpSpPr>
        <p:grpSpPr>
          <a:xfrm>
            <a:off x="5971399" y="-19336"/>
            <a:ext cx="4329212" cy="1076482"/>
            <a:chOff x="3812366" y="757872"/>
            <a:chExt cx="4329212" cy="1076482"/>
          </a:xfrm>
        </p:grpSpPr>
        <p:grpSp>
          <p:nvGrpSpPr>
            <p:cNvPr id="329" name="Google Shape;329;p19"/>
            <p:cNvGrpSpPr/>
            <p:nvPr/>
          </p:nvGrpSpPr>
          <p:grpSpPr>
            <a:xfrm>
              <a:off x="3812366" y="757872"/>
              <a:ext cx="4329212" cy="1076482"/>
              <a:chOff x="4435823" y="1571515"/>
              <a:chExt cx="3722860" cy="1304883"/>
            </a:xfrm>
          </p:grpSpPr>
          <p:pic>
            <p:nvPicPr>
              <p:cNvPr id="330" name="Google Shape;330;p19"/>
              <p:cNvPicPr preferRelativeResize="0"/>
              <p:nvPr/>
            </p:nvPicPr>
            <p:blipFill rotWithShape="1">
              <a:blip r:embed="rId4">
                <a:alphaModFix/>
              </a:blip>
              <a:srcRect b="0" l="0" r="0" t="0"/>
              <a:stretch/>
            </p:blipFill>
            <p:spPr>
              <a:xfrm rot="153278">
                <a:off x="5786628" y="1623211"/>
                <a:ext cx="2346445" cy="1201491"/>
              </a:xfrm>
              <a:prstGeom prst="rect">
                <a:avLst/>
              </a:prstGeom>
              <a:noFill/>
              <a:ln>
                <a:noFill/>
              </a:ln>
            </p:spPr>
          </p:pic>
          <p:pic>
            <p:nvPicPr>
              <p:cNvPr id="331" name="Google Shape;331;p19"/>
              <p:cNvPicPr preferRelativeResize="0"/>
              <p:nvPr/>
            </p:nvPicPr>
            <p:blipFill rotWithShape="1">
              <a:blip r:embed="rId4">
                <a:alphaModFix/>
              </a:blip>
              <a:srcRect b="0" l="0" r="0" t="0"/>
              <a:stretch/>
            </p:blipFill>
            <p:spPr>
              <a:xfrm flipH="1">
                <a:off x="4435823" y="1594954"/>
                <a:ext cx="2346445" cy="1201491"/>
              </a:xfrm>
              <a:prstGeom prst="rect">
                <a:avLst/>
              </a:prstGeom>
              <a:noFill/>
              <a:ln>
                <a:noFill/>
              </a:ln>
            </p:spPr>
          </p:pic>
        </p:grpSp>
        <p:sp>
          <p:nvSpPr>
            <p:cNvPr id="332" name="Google Shape;332;p19"/>
            <p:cNvSpPr/>
            <p:nvPr/>
          </p:nvSpPr>
          <p:spPr>
            <a:xfrm rot="3274">
              <a:off x="5022143" y="977496"/>
              <a:ext cx="1804029"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zh-TW" sz="3000">
                  <a:solidFill>
                    <a:srgbClr val="0070C0"/>
                  </a:solidFill>
                  <a:latin typeface="DFKai-SB"/>
                  <a:ea typeface="DFKai-SB"/>
                  <a:cs typeface="DFKai-SB"/>
                  <a:sym typeface="DFKai-SB"/>
                </a:rPr>
                <a:t>招生鑑定</a:t>
              </a:r>
              <a:endParaRPr sz="3000">
                <a:solidFill>
                  <a:srgbClr val="0070C0"/>
                </a:solidFill>
                <a:latin typeface="DFKai-SB"/>
                <a:ea typeface="DFKai-SB"/>
                <a:cs typeface="DFKai-SB"/>
                <a:sym typeface="DFKai-SB"/>
              </a:endParaRPr>
            </a:p>
          </p:txBody>
        </p:sp>
      </p:grpSp>
      <p:sp>
        <p:nvSpPr>
          <p:cNvPr id="333" name="Google Shape;333;p19"/>
          <p:cNvSpPr/>
          <p:nvPr/>
        </p:nvSpPr>
        <p:spPr>
          <a:xfrm>
            <a:off x="4323146" y="954574"/>
            <a:ext cx="7766277" cy="44935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zh-TW" sz="2600">
                <a:solidFill>
                  <a:srgbClr val="FF0000"/>
                </a:solidFill>
                <a:latin typeface="DFKai-SB"/>
                <a:ea typeface="DFKai-SB"/>
                <a:cs typeface="DFKai-SB"/>
                <a:sym typeface="DFKai-SB"/>
              </a:rPr>
              <a:t>二、鑑定基準 </a:t>
            </a:r>
            <a:endParaRPr/>
          </a:p>
          <a:p>
            <a:pPr indent="0" lvl="0" marL="0" marR="0" rtl="0" algn="l">
              <a:spcBef>
                <a:spcPts val="0"/>
              </a:spcBef>
              <a:spcAft>
                <a:spcPts val="0"/>
              </a:spcAft>
              <a:buNone/>
            </a:pPr>
            <a:r>
              <a:rPr lang="zh-TW" sz="2600">
                <a:solidFill>
                  <a:srgbClr val="7030A0"/>
                </a:solidFill>
                <a:latin typeface="DFKai-SB"/>
                <a:ea typeface="DFKai-SB"/>
                <a:cs typeface="DFKai-SB"/>
                <a:sym typeface="DFKai-SB"/>
              </a:rPr>
              <a:t>（一） 競賽表現優異學生之「書面審查」基準與採認說明，請見附錄一</a:t>
            </a:r>
            <a:r>
              <a:rPr lang="zh-TW" sz="2300">
                <a:solidFill>
                  <a:srgbClr val="7030A0"/>
                </a:solidFill>
                <a:latin typeface="DFKai-SB"/>
                <a:ea typeface="DFKai-SB"/>
                <a:cs typeface="DFKai-SB"/>
                <a:sym typeface="DFKai-SB"/>
              </a:rPr>
              <a:t>p.26</a:t>
            </a:r>
            <a:r>
              <a:rPr lang="zh-TW" sz="2600">
                <a:solidFill>
                  <a:srgbClr val="7030A0"/>
                </a:solidFill>
                <a:latin typeface="DFKai-SB"/>
                <a:ea typeface="DFKai-SB"/>
                <a:cs typeface="DFKai-SB"/>
                <a:sym typeface="DFKai-SB"/>
              </a:rPr>
              <a:t>、附錄二</a:t>
            </a:r>
            <a:r>
              <a:rPr lang="zh-TW" sz="2100">
                <a:solidFill>
                  <a:srgbClr val="7030A0"/>
                </a:solidFill>
                <a:latin typeface="DFKai-SB"/>
                <a:ea typeface="DFKai-SB"/>
                <a:cs typeface="DFKai-SB"/>
                <a:sym typeface="DFKai-SB"/>
              </a:rPr>
              <a:t>p.27</a:t>
            </a:r>
            <a:r>
              <a:rPr lang="zh-TW" sz="2600">
                <a:solidFill>
                  <a:srgbClr val="7030A0"/>
                </a:solidFill>
                <a:latin typeface="DFKai-SB"/>
                <a:ea typeface="DFKai-SB"/>
                <a:cs typeface="DFKai-SB"/>
                <a:sym typeface="DFKai-SB"/>
              </a:rPr>
              <a:t>。 </a:t>
            </a:r>
            <a:endParaRPr/>
          </a:p>
          <a:p>
            <a:pPr indent="0" lvl="0" marL="0" marR="0" rtl="0" algn="l">
              <a:spcBef>
                <a:spcPts val="0"/>
              </a:spcBef>
              <a:spcAft>
                <a:spcPts val="0"/>
              </a:spcAft>
              <a:buNone/>
            </a:pPr>
            <a:r>
              <a:rPr lang="zh-TW" sz="2600">
                <a:solidFill>
                  <a:srgbClr val="7030A0"/>
                </a:solidFill>
                <a:latin typeface="DFKai-SB"/>
                <a:ea typeface="DFKai-SB"/>
                <a:cs typeface="DFKai-SB"/>
                <a:sym typeface="DFKai-SB"/>
              </a:rPr>
              <a:t>（二） </a:t>
            </a:r>
            <a:r>
              <a:rPr lang="zh-TW" sz="2600">
                <a:solidFill>
                  <a:srgbClr val="7030A0"/>
                </a:solidFill>
                <a:latin typeface="DFKai-SB"/>
                <a:ea typeface="DFKai-SB"/>
                <a:cs typeface="DFKai-SB"/>
                <a:sym typeface="DFKai-SB"/>
              </a:rPr>
              <a:t>術科測驗表現優異學生之本年度音樂術科測驗總成績，擇優錄取</a:t>
            </a:r>
            <a:r>
              <a:rPr lang="zh-TW" sz="2600">
                <a:solidFill>
                  <a:srgbClr val="7030A0"/>
                </a:solidFill>
                <a:latin typeface="DFKai-SB"/>
                <a:ea typeface="DFKai-SB"/>
                <a:cs typeface="DFKai-SB"/>
                <a:sym typeface="DFKai-SB"/>
              </a:rPr>
              <a:t>。 </a:t>
            </a:r>
            <a:endParaRPr/>
          </a:p>
          <a:p>
            <a:pPr indent="0" lvl="0" marL="0" marR="0" rtl="0" algn="l">
              <a:spcBef>
                <a:spcPts val="0"/>
              </a:spcBef>
              <a:spcAft>
                <a:spcPts val="0"/>
              </a:spcAft>
              <a:buNone/>
            </a:pPr>
            <a:r>
              <a:t/>
            </a:r>
            <a:endParaRPr sz="2600">
              <a:solidFill>
                <a:srgbClr val="7030A0"/>
              </a:solidFill>
              <a:latin typeface="DFKai-SB"/>
              <a:ea typeface="DFKai-SB"/>
              <a:cs typeface="DFKai-SB"/>
              <a:sym typeface="DFKai-SB"/>
            </a:endParaRPr>
          </a:p>
          <a:p>
            <a:pPr indent="0" lvl="0" marL="0" marR="0" rtl="0" algn="l">
              <a:spcBef>
                <a:spcPts val="0"/>
              </a:spcBef>
              <a:spcAft>
                <a:spcPts val="0"/>
              </a:spcAft>
              <a:buNone/>
            </a:pPr>
            <a:r>
              <a:rPr b="1" lang="zh-TW" sz="2600">
                <a:solidFill>
                  <a:srgbClr val="FF0000"/>
                </a:solidFill>
                <a:latin typeface="DFKai-SB"/>
                <a:ea typeface="DFKai-SB"/>
                <a:cs typeface="DFKai-SB"/>
                <a:sym typeface="DFKai-SB"/>
              </a:rPr>
              <a:t>三、鑑定方式 </a:t>
            </a:r>
            <a:endParaRPr/>
          </a:p>
          <a:p>
            <a:pPr indent="0" lvl="0" marL="0" marR="0" rtl="0" algn="l">
              <a:spcBef>
                <a:spcPts val="0"/>
              </a:spcBef>
              <a:spcAft>
                <a:spcPts val="0"/>
              </a:spcAft>
              <a:buNone/>
            </a:pPr>
            <a:r>
              <a:rPr lang="zh-TW" sz="2600">
                <a:solidFill>
                  <a:srgbClr val="7030A0"/>
                </a:solidFill>
                <a:latin typeface="DFKai-SB"/>
                <a:ea typeface="DFKai-SB"/>
                <a:cs typeface="DFKai-SB"/>
                <a:sym typeface="DFKai-SB"/>
              </a:rPr>
              <a:t>（一） 書面審查：依藝術才能音樂班書面審查相關規定辦理，由「藝術才能音樂班聯合招生鑑定小組」（以下簡稱「聯合招生鑑定小組」）審查之。 </a:t>
            </a:r>
            <a:endParaRPr/>
          </a:p>
          <a:p>
            <a:pPr indent="0" lvl="0" marL="0" marR="0" rtl="0" algn="l">
              <a:spcBef>
                <a:spcPts val="0"/>
              </a:spcBef>
              <a:spcAft>
                <a:spcPts val="0"/>
              </a:spcAft>
              <a:buNone/>
            </a:pPr>
            <a:r>
              <a:rPr lang="zh-TW" sz="2600">
                <a:solidFill>
                  <a:srgbClr val="7030A0"/>
                </a:solidFill>
                <a:latin typeface="DFKai-SB"/>
                <a:ea typeface="DFKai-SB"/>
                <a:cs typeface="DFKai-SB"/>
                <a:sym typeface="DFKai-SB"/>
              </a:rPr>
              <a:t>（二） 術科測驗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grpSp>
        <p:nvGrpSpPr>
          <p:cNvPr id="101" name="Google Shape;101;p2"/>
          <p:cNvGrpSpPr/>
          <p:nvPr/>
        </p:nvGrpSpPr>
        <p:grpSpPr>
          <a:xfrm>
            <a:off x="-682699" y="-1152069"/>
            <a:ext cx="13811095" cy="8658313"/>
            <a:chOff x="-682699" y="-1152069"/>
            <a:chExt cx="13811095" cy="8658313"/>
          </a:xfrm>
        </p:grpSpPr>
        <p:pic>
          <p:nvPicPr>
            <p:cNvPr id="102" name="Google Shape;102;p2"/>
            <p:cNvPicPr preferRelativeResize="0"/>
            <p:nvPr/>
          </p:nvPicPr>
          <p:blipFill rotWithShape="1">
            <a:blip r:embed="rId3">
              <a:alphaModFix/>
            </a:blip>
            <a:srcRect b="0" l="0" r="0" t="0"/>
            <a:stretch/>
          </p:blipFill>
          <p:spPr>
            <a:xfrm>
              <a:off x="-650061" y="1129553"/>
              <a:ext cx="1793434" cy="3940162"/>
            </a:xfrm>
            <a:prstGeom prst="rect">
              <a:avLst/>
            </a:prstGeom>
            <a:noFill/>
            <a:ln>
              <a:noFill/>
            </a:ln>
          </p:spPr>
        </p:pic>
        <p:pic>
          <p:nvPicPr>
            <p:cNvPr id="103" name="Google Shape;103;p2"/>
            <p:cNvPicPr preferRelativeResize="0"/>
            <p:nvPr/>
          </p:nvPicPr>
          <p:blipFill rotWithShape="1">
            <a:blip r:embed="rId4">
              <a:alphaModFix/>
            </a:blip>
            <a:srcRect b="0" l="0" r="-2435" t="0"/>
            <a:stretch/>
          </p:blipFill>
          <p:spPr>
            <a:xfrm>
              <a:off x="11195140" y="1159781"/>
              <a:ext cx="1933256" cy="3525282"/>
            </a:xfrm>
            <a:prstGeom prst="rect">
              <a:avLst/>
            </a:prstGeom>
            <a:noFill/>
            <a:ln>
              <a:noFill/>
            </a:ln>
          </p:spPr>
        </p:pic>
        <p:pic>
          <p:nvPicPr>
            <p:cNvPr id="104" name="Google Shape;104;p2"/>
            <p:cNvPicPr preferRelativeResize="0"/>
            <p:nvPr/>
          </p:nvPicPr>
          <p:blipFill rotWithShape="1">
            <a:blip r:embed="rId5">
              <a:alphaModFix/>
            </a:blip>
            <a:srcRect b="0" l="0" r="0" t="0"/>
            <a:stretch/>
          </p:blipFill>
          <p:spPr>
            <a:xfrm>
              <a:off x="1061846" y="-472975"/>
              <a:ext cx="3871517" cy="1484999"/>
            </a:xfrm>
            <a:prstGeom prst="rect">
              <a:avLst/>
            </a:prstGeom>
            <a:noFill/>
            <a:ln>
              <a:noFill/>
            </a:ln>
          </p:spPr>
        </p:pic>
        <p:pic>
          <p:nvPicPr>
            <p:cNvPr id="105" name="Google Shape;105;p2"/>
            <p:cNvPicPr preferRelativeResize="0"/>
            <p:nvPr/>
          </p:nvPicPr>
          <p:blipFill rotWithShape="1">
            <a:blip r:embed="rId6">
              <a:alphaModFix/>
            </a:blip>
            <a:srcRect b="0" l="0" r="0" t="0"/>
            <a:stretch/>
          </p:blipFill>
          <p:spPr>
            <a:xfrm>
              <a:off x="-682699" y="4815937"/>
              <a:ext cx="3926922" cy="2584083"/>
            </a:xfrm>
            <a:prstGeom prst="rect">
              <a:avLst/>
            </a:prstGeom>
            <a:noFill/>
            <a:ln>
              <a:noFill/>
            </a:ln>
          </p:spPr>
        </p:pic>
        <p:pic>
          <p:nvPicPr>
            <p:cNvPr id="106" name="Google Shape;106;p2"/>
            <p:cNvPicPr preferRelativeResize="0"/>
            <p:nvPr/>
          </p:nvPicPr>
          <p:blipFill rotWithShape="1">
            <a:blip r:embed="rId7">
              <a:alphaModFix/>
            </a:blip>
            <a:srcRect b="0" l="0" r="0" t="0"/>
            <a:stretch/>
          </p:blipFill>
          <p:spPr>
            <a:xfrm>
              <a:off x="9321962" y="4708901"/>
              <a:ext cx="3309507" cy="2213233"/>
            </a:xfrm>
            <a:prstGeom prst="rect">
              <a:avLst/>
            </a:prstGeom>
            <a:noFill/>
            <a:ln>
              <a:noFill/>
            </a:ln>
          </p:spPr>
        </p:pic>
        <p:pic>
          <p:nvPicPr>
            <p:cNvPr id="107" name="Google Shape;107;p2"/>
            <p:cNvPicPr preferRelativeResize="0"/>
            <p:nvPr/>
          </p:nvPicPr>
          <p:blipFill rotWithShape="1">
            <a:blip r:embed="rId8">
              <a:alphaModFix/>
            </a:blip>
            <a:srcRect b="0" l="0" r="0" t="0"/>
            <a:stretch/>
          </p:blipFill>
          <p:spPr>
            <a:xfrm flipH="1" rot="10800000">
              <a:off x="5090368" y="5790144"/>
              <a:ext cx="4174718" cy="1609876"/>
            </a:xfrm>
            <a:prstGeom prst="rect">
              <a:avLst/>
            </a:prstGeom>
            <a:noFill/>
            <a:ln>
              <a:noFill/>
            </a:ln>
          </p:spPr>
        </p:pic>
        <p:pic>
          <p:nvPicPr>
            <p:cNvPr id="108" name="Google Shape;108;p2"/>
            <p:cNvPicPr preferRelativeResize="0"/>
            <p:nvPr/>
          </p:nvPicPr>
          <p:blipFill rotWithShape="1">
            <a:blip r:embed="rId9">
              <a:alphaModFix/>
            </a:blip>
            <a:srcRect b="0" l="0" r="0" t="0"/>
            <a:stretch/>
          </p:blipFill>
          <p:spPr>
            <a:xfrm flipH="1" rot="5400000">
              <a:off x="7531868" y="-3607016"/>
              <a:ext cx="2558520" cy="7468414"/>
            </a:xfrm>
            <a:prstGeom prst="rect">
              <a:avLst/>
            </a:prstGeom>
            <a:noFill/>
            <a:ln>
              <a:noFill/>
            </a:ln>
          </p:spPr>
        </p:pic>
        <p:pic>
          <p:nvPicPr>
            <p:cNvPr id="109" name="Google Shape;109;p2"/>
            <p:cNvPicPr preferRelativeResize="0"/>
            <p:nvPr/>
          </p:nvPicPr>
          <p:blipFill rotWithShape="1">
            <a:blip r:embed="rId10">
              <a:alphaModFix/>
            </a:blip>
            <a:srcRect b="0" l="0" r="0" t="0"/>
            <a:stretch/>
          </p:blipFill>
          <p:spPr>
            <a:xfrm flipH="1" rot="5400000">
              <a:off x="10565684" y="860572"/>
              <a:ext cx="822060" cy="842083"/>
            </a:xfrm>
            <a:prstGeom prst="rect">
              <a:avLst/>
            </a:prstGeom>
            <a:noFill/>
            <a:ln>
              <a:noFill/>
            </a:ln>
          </p:spPr>
        </p:pic>
        <p:pic>
          <p:nvPicPr>
            <p:cNvPr id="110" name="Google Shape;110;p2"/>
            <p:cNvPicPr preferRelativeResize="0"/>
            <p:nvPr/>
          </p:nvPicPr>
          <p:blipFill rotWithShape="1">
            <a:blip r:embed="rId11">
              <a:alphaModFix/>
            </a:blip>
            <a:srcRect b="0" l="0" r="0" t="0"/>
            <a:stretch/>
          </p:blipFill>
          <p:spPr>
            <a:xfrm flipH="1" rot="10800000">
              <a:off x="3025506" y="5978872"/>
              <a:ext cx="2041118" cy="1527372"/>
            </a:xfrm>
            <a:prstGeom prst="rect">
              <a:avLst/>
            </a:prstGeom>
            <a:noFill/>
            <a:ln>
              <a:noFill/>
            </a:ln>
          </p:spPr>
        </p:pic>
        <p:pic>
          <p:nvPicPr>
            <p:cNvPr id="111" name="Google Shape;111;p2"/>
            <p:cNvPicPr preferRelativeResize="0"/>
            <p:nvPr/>
          </p:nvPicPr>
          <p:blipFill rotWithShape="1">
            <a:blip r:embed="rId12">
              <a:alphaModFix/>
            </a:blip>
            <a:srcRect b="0" l="0" r="0" t="-13049"/>
            <a:stretch/>
          </p:blipFill>
          <p:spPr>
            <a:xfrm>
              <a:off x="-650061" y="-428247"/>
              <a:ext cx="2304280" cy="1792218"/>
            </a:xfrm>
            <a:prstGeom prst="rect">
              <a:avLst/>
            </a:prstGeom>
            <a:noFill/>
            <a:ln>
              <a:noFill/>
            </a:ln>
          </p:spPr>
        </p:pic>
      </p:grpSp>
      <p:pic>
        <p:nvPicPr>
          <p:cNvPr id="112" name="Google Shape;112;p2"/>
          <p:cNvPicPr preferRelativeResize="0"/>
          <p:nvPr/>
        </p:nvPicPr>
        <p:blipFill rotWithShape="1">
          <a:blip r:embed="rId10">
            <a:alphaModFix/>
          </a:blip>
          <a:srcRect b="0" l="0" r="0" t="0"/>
          <a:stretch/>
        </p:blipFill>
        <p:spPr>
          <a:xfrm flipH="1" rot="5400000">
            <a:off x="10688633" y="4018829"/>
            <a:ext cx="822060" cy="842083"/>
          </a:xfrm>
          <a:prstGeom prst="rect">
            <a:avLst/>
          </a:prstGeom>
          <a:noFill/>
          <a:ln>
            <a:noFill/>
          </a:ln>
        </p:spPr>
      </p:pic>
      <p:grpSp>
        <p:nvGrpSpPr>
          <p:cNvPr id="113" name="Google Shape;113;p2"/>
          <p:cNvGrpSpPr/>
          <p:nvPr/>
        </p:nvGrpSpPr>
        <p:grpSpPr>
          <a:xfrm>
            <a:off x="4046065" y="5087440"/>
            <a:ext cx="3756062" cy="1095137"/>
            <a:chOff x="4330812" y="4221903"/>
            <a:chExt cx="3756062" cy="1095137"/>
          </a:xfrm>
        </p:grpSpPr>
        <p:pic>
          <p:nvPicPr>
            <p:cNvPr id="114" name="Google Shape;114;p2"/>
            <p:cNvPicPr preferRelativeResize="0"/>
            <p:nvPr/>
          </p:nvPicPr>
          <p:blipFill rotWithShape="1">
            <a:blip r:embed="rId13">
              <a:alphaModFix/>
            </a:blip>
            <a:srcRect b="0" l="0" r="0" t="0"/>
            <a:stretch/>
          </p:blipFill>
          <p:spPr>
            <a:xfrm>
              <a:off x="6170383" y="4221903"/>
              <a:ext cx="1916491" cy="1095137"/>
            </a:xfrm>
            <a:prstGeom prst="rect">
              <a:avLst/>
            </a:prstGeom>
            <a:noFill/>
            <a:ln>
              <a:noFill/>
            </a:ln>
          </p:spPr>
        </p:pic>
        <p:grpSp>
          <p:nvGrpSpPr>
            <p:cNvPr id="115" name="Google Shape;115;p2"/>
            <p:cNvGrpSpPr/>
            <p:nvPr/>
          </p:nvGrpSpPr>
          <p:grpSpPr>
            <a:xfrm>
              <a:off x="4330812" y="4793709"/>
              <a:ext cx="1608260" cy="54566"/>
              <a:chOff x="4330812" y="4709301"/>
              <a:chExt cx="1608260" cy="54566"/>
            </a:xfrm>
          </p:grpSpPr>
          <p:sp>
            <p:nvSpPr>
              <p:cNvPr id="116" name="Google Shape;116;p2"/>
              <p:cNvSpPr/>
              <p:nvPr/>
            </p:nvSpPr>
            <p:spPr>
              <a:xfrm>
                <a:off x="4330812" y="4709301"/>
                <a:ext cx="54566" cy="54566"/>
              </a:xfrm>
              <a:prstGeom prst="ellipse">
                <a:avLst/>
              </a:pr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icrosoft Yahei"/>
                  <a:ea typeface="Microsoft Yahei"/>
                  <a:cs typeface="Microsoft Yahei"/>
                  <a:sym typeface="Microsoft Yahei"/>
                </a:endParaRPr>
              </a:p>
            </p:txBody>
          </p:sp>
          <p:sp>
            <p:nvSpPr>
              <p:cNvPr id="117" name="Google Shape;117;p2"/>
              <p:cNvSpPr/>
              <p:nvPr/>
            </p:nvSpPr>
            <p:spPr>
              <a:xfrm>
                <a:off x="4565501" y="4709301"/>
                <a:ext cx="54566" cy="54566"/>
              </a:xfrm>
              <a:prstGeom prst="ellipse">
                <a:avLst/>
              </a:pr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icrosoft Yahei"/>
                  <a:ea typeface="Microsoft Yahei"/>
                  <a:cs typeface="Microsoft Yahei"/>
                  <a:sym typeface="Microsoft Yahei"/>
                </a:endParaRPr>
              </a:p>
            </p:txBody>
          </p:sp>
          <p:sp>
            <p:nvSpPr>
              <p:cNvPr id="118" name="Google Shape;118;p2"/>
              <p:cNvSpPr/>
              <p:nvPr/>
            </p:nvSpPr>
            <p:spPr>
              <a:xfrm>
                <a:off x="4772907" y="4709301"/>
                <a:ext cx="54566" cy="54566"/>
              </a:xfrm>
              <a:prstGeom prst="ellipse">
                <a:avLst/>
              </a:pr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icrosoft Yahei"/>
                  <a:ea typeface="Microsoft Yahei"/>
                  <a:cs typeface="Microsoft Yahei"/>
                  <a:sym typeface="Microsoft Yahei"/>
                </a:endParaRPr>
              </a:p>
            </p:txBody>
          </p:sp>
          <p:sp>
            <p:nvSpPr>
              <p:cNvPr id="119" name="Google Shape;119;p2"/>
              <p:cNvSpPr/>
              <p:nvPr/>
            </p:nvSpPr>
            <p:spPr>
              <a:xfrm>
                <a:off x="5000292" y="4709301"/>
                <a:ext cx="54566" cy="54566"/>
              </a:xfrm>
              <a:prstGeom prst="ellipse">
                <a:avLst/>
              </a:pr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icrosoft Yahei"/>
                  <a:ea typeface="Microsoft Yahei"/>
                  <a:cs typeface="Microsoft Yahei"/>
                  <a:sym typeface="Microsoft Yahei"/>
                </a:endParaRPr>
              </a:p>
            </p:txBody>
          </p:sp>
          <p:sp>
            <p:nvSpPr>
              <p:cNvPr id="120" name="Google Shape;120;p2"/>
              <p:cNvSpPr/>
              <p:nvPr/>
            </p:nvSpPr>
            <p:spPr>
              <a:xfrm>
                <a:off x="5234981" y="4709301"/>
                <a:ext cx="54566" cy="54566"/>
              </a:xfrm>
              <a:prstGeom prst="ellipse">
                <a:avLst/>
              </a:pr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icrosoft Yahei"/>
                  <a:ea typeface="Microsoft Yahei"/>
                  <a:cs typeface="Microsoft Yahei"/>
                  <a:sym typeface="Microsoft Yahei"/>
                </a:endParaRPr>
              </a:p>
            </p:txBody>
          </p:sp>
          <p:sp>
            <p:nvSpPr>
              <p:cNvPr id="121" name="Google Shape;121;p2"/>
              <p:cNvSpPr/>
              <p:nvPr/>
            </p:nvSpPr>
            <p:spPr>
              <a:xfrm>
                <a:off x="5442387" y="4709301"/>
                <a:ext cx="54566" cy="54566"/>
              </a:xfrm>
              <a:prstGeom prst="ellipse">
                <a:avLst/>
              </a:pr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icrosoft Yahei"/>
                  <a:ea typeface="Microsoft Yahei"/>
                  <a:cs typeface="Microsoft Yahei"/>
                  <a:sym typeface="Microsoft Yahei"/>
                </a:endParaRPr>
              </a:p>
            </p:txBody>
          </p:sp>
          <p:sp>
            <p:nvSpPr>
              <p:cNvPr id="122" name="Google Shape;122;p2"/>
              <p:cNvSpPr/>
              <p:nvPr/>
            </p:nvSpPr>
            <p:spPr>
              <a:xfrm>
                <a:off x="5677100" y="4709301"/>
                <a:ext cx="54566" cy="54566"/>
              </a:xfrm>
              <a:prstGeom prst="ellipse">
                <a:avLst/>
              </a:pr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icrosoft Yahei"/>
                  <a:ea typeface="Microsoft Yahei"/>
                  <a:cs typeface="Microsoft Yahei"/>
                  <a:sym typeface="Microsoft Yahei"/>
                </a:endParaRPr>
              </a:p>
            </p:txBody>
          </p:sp>
          <p:sp>
            <p:nvSpPr>
              <p:cNvPr id="123" name="Google Shape;123;p2"/>
              <p:cNvSpPr/>
              <p:nvPr/>
            </p:nvSpPr>
            <p:spPr>
              <a:xfrm>
                <a:off x="5884506" y="4709301"/>
                <a:ext cx="54566" cy="54566"/>
              </a:xfrm>
              <a:prstGeom prst="ellipse">
                <a:avLst/>
              </a:pr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icrosoft Yahei"/>
                  <a:ea typeface="Microsoft Yahei"/>
                  <a:cs typeface="Microsoft Yahei"/>
                  <a:sym typeface="Microsoft Yahei"/>
                </a:endParaRPr>
              </a:p>
            </p:txBody>
          </p:sp>
        </p:grpSp>
      </p:grpSp>
      <p:sp>
        <p:nvSpPr>
          <p:cNvPr id="124" name="Google Shape;124;p2"/>
          <p:cNvSpPr/>
          <p:nvPr/>
        </p:nvSpPr>
        <p:spPr>
          <a:xfrm>
            <a:off x="1249463" y="1529882"/>
            <a:ext cx="9522765" cy="286232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zh-TW" sz="6000">
                <a:solidFill>
                  <a:srgbClr val="69050A"/>
                </a:solidFill>
                <a:latin typeface="DFKai-SB"/>
                <a:ea typeface="DFKai-SB"/>
                <a:cs typeface="DFKai-SB"/>
                <a:sym typeface="DFKai-SB"/>
              </a:rPr>
              <a:t>臺北市115學年度國民中學</a:t>
            </a:r>
            <a:endParaRPr b="1" sz="6000">
              <a:solidFill>
                <a:srgbClr val="69050A"/>
              </a:solidFill>
              <a:latin typeface="DFKai-SB"/>
              <a:ea typeface="DFKai-SB"/>
              <a:cs typeface="DFKai-SB"/>
              <a:sym typeface="DFKai-SB"/>
            </a:endParaRPr>
          </a:p>
          <a:p>
            <a:pPr indent="0" lvl="0" marL="0" marR="0" rtl="0" algn="ctr">
              <a:spcBef>
                <a:spcPts val="0"/>
              </a:spcBef>
              <a:spcAft>
                <a:spcPts val="0"/>
              </a:spcAft>
              <a:buNone/>
            </a:pPr>
            <a:r>
              <a:rPr b="1" lang="zh-TW" sz="6000">
                <a:solidFill>
                  <a:srgbClr val="69050A"/>
                </a:solidFill>
                <a:latin typeface="DFKai-SB"/>
                <a:ea typeface="DFKai-SB"/>
                <a:cs typeface="DFKai-SB"/>
                <a:sym typeface="DFKai-SB"/>
              </a:rPr>
              <a:t>藝術才能音樂班新生/轉學生聯合招生鑑定宣導說明會</a:t>
            </a:r>
            <a:endParaRPr/>
          </a:p>
        </p:txBody>
      </p:sp>
      <p:sp>
        <p:nvSpPr>
          <p:cNvPr id="125" name="Google Shape;125;p2"/>
          <p:cNvSpPr/>
          <p:nvPr/>
        </p:nvSpPr>
        <p:spPr>
          <a:xfrm>
            <a:off x="8088332" y="5169186"/>
            <a:ext cx="2727070"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zh-TW" sz="2000">
                <a:solidFill>
                  <a:srgbClr val="7030A0"/>
                </a:solidFill>
                <a:latin typeface="DFKai-SB"/>
                <a:ea typeface="DFKai-SB"/>
                <a:cs typeface="DFKai-SB"/>
                <a:sym typeface="DFKai-SB"/>
              </a:rPr>
              <a:t>臺北市立仁愛國民中學</a:t>
            </a:r>
            <a:endParaRPr/>
          </a:p>
          <a:p>
            <a:pPr indent="0" lvl="0" marL="0" marR="0" rtl="0" algn="ctr">
              <a:spcBef>
                <a:spcPts val="0"/>
              </a:spcBef>
              <a:spcAft>
                <a:spcPts val="0"/>
              </a:spcAft>
              <a:buNone/>
            </a:pPr>
            <a:r>
              <a:rPr b="1" lang="zh-TW" sz="2000">
                <a:solidFill>
                  <a:srgbClr val="7030A0"/>
                </a:solidFill>
                <a:latin typeface="DFKai-SB"/>
                <a:ea typeface="DFKai-SB"/>
                <a:cs typeface="DFKai-SB"/>
                <a:sym typeface="DFKai-SB"/>
              </a:rPr>
              <a:t>115年2月25日</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alpha val="98823"/>
          </a:schemeClr>
        </a:solidFill>
      </p:bgPr>
    </p:bg>
    <p:spTree>
      <p:nvGrpSpPr>
        <p:cNvPr id="337" name="Shape 337"/>
        <p:cNvGrpSpPr/>
        <p:nvPr/>
      </p:nvGrpSpPr>
      <p:grpSpPr>
        <a:xfrm>
          <a:off x="0" y="0"/>
          <a:ext cx="0" cy="0"/>
          <a:chOff x="0" y="0"/>
          <a:chExt cx="0" cy="0"/>
        </a:xfrm>
      </p:grpSpPr>
      <p:sp>
        <p:nvSpPr>
          <p:cNvPr id="338" name="Google Shape;338;p20"/>
          <p:cNvSpPr/>
          <p:nvPr/>
        </p:nvSpPr>
        <p:spPr>
          <a:xfrm>
            <a:off x="0" y="-1"/>
            <a:ext cx="4414471" cy="2570206"/>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icrosoft Yahei"/>
              <a:ea typeface="Microsoft Yahei"/>
              <a:cs typeface="Microsoft Yahei"/>
              <a:sym typeface="Microsoft Yahei"/>
            </a:endParaRPr>
          </a:p>
        </p:txBody>
      </p:sp>
      <p:sp>
        <p:nvSpPr>
          <p:cNvPr id="339" name="Google Shape;339;p20"/>
          <p:cNvSpPr/>
          <p:nvPr/>
        </p:nvSpPr>
        <p:spPr>
          <a:xfrm rot="3274">
            <a:off x="1067083" y="3944866"/>
            <a:ext cx="2269921"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zh-TW" sz="3600">
                <a:solidFill>
                  <a:srgbClr val="0070C0"/>
                </a:solidFill>
                <a:latin typeface="DFKai-SB"/>
                <a:ea typeface="DFKai-SB"/>
                <a:cs typeface="DFKai-SB"/>
                <a:sym typeface="DFKai-SB"/>
              </a:rPr>
              <a:t>術科測驗</a:t>
            </a:r>
            <a:endParaRPr b="1" sz="3600">
              <a:solidFill>
                <a:srgbClr val="0070C0"/>
              </a:solidFill>
              <a:latin typeface="DFKai-SB"/>
              <a:ea typeface="DFKai-SB"/>
              <a:cs typeface="DFKai-SB"/>
              <a:sym typeface="DFKai-SB"/>
            </a:endParaRPr>
          </a:p>
        </p:txBody>
      </p:sp>
      <p:pic>
        <p:nvPicPr>
          <p:cNvPr id="340" name="Google Shape;340;p20"/>
          <p:cNvPicPr preferRelativeResize="0"/>
          <p:nvPr/>
        </p:nvPicPr>
        <p:blipFill rotWithShape="1">
          <a:blip r:embed="rId4">
            <a:alphaModFix/>
          </a:blip>
          <a:srcRect b="0" l="0" r="0" t="0"/>
          <a:stretch/>
        </p:blipFill>
        <p:spPr>
          <a:xfrm>
            <a:off x="9648492" y="2888399"/>
            <a:ext cx="934159" cy="1057540"/>
          </a:xfrm>
          <a:prstGeom prst="rect">
            <a:avLst/>
          </a:prstGeom>
          <a:noFill/>
          <a:ln>
            <a:noFill/>
          </a:ln>
        </p:spPr>
      </p:pic>
      <p:pic>
        <p:nvPicPr>
          <p:cNvPr id="341" name="Google Shape;341;p20"/>
          <p:cNvPicPr preferRelativeResize="0"/>
          <p:nvPr/>
        </p:nvPicPr>
        <p:blipFill rotWithShape="1">
          <a:blip r:embed="rId5">
            <a:alphaModFix/>
          </a:blip>
          <a:srcRect b="0" l="0" r="0" t="0"/>
          <a:stretch/>
        </p:blipFill>
        <p:spPr>
          <a:xfrm>
            <a:off x="1777995" y="3015418"/>
            <a:ext cx="858479" cy="965233"/>
          </a:xfrm>
          <a:prstGeom prst="rect">
            <a:avLst/>
          </a:prstGeom>
          <a:noFill/>
          <a:ln>
            <a:noFill/>
          </a:ln>
        </p:spPr>
      </p:pic>
      <p:sp>
        <p:nvSpPr>
          <p:cNvPr id="342" name="Google Shape;342;p20"/>
          <p:cNvSpPr/>
          <p:nvPr/>
        </p:nvSpPr>
        <p:spPr>
          <a:xfrm rot="3274">
            <a:off x="9073436" y="3944870"/>
            <a:ext cx="225975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zh-TW" sz="3600">
                <a:solidFill>
                  <a:srgbClr val="0070C0"/>
                </a:solidFill>
                <a:latin typeface="DFKai-SB"/>
                <a:ea typeface="DFKai-SB"/>
                <a:cs typeface="DFKai-SB"/>
                <a:sym typeface="DFKai-SB"/>
              </a:rPr>
              <a:t>書面審查</a:t>
            </a:r>
            <a:endParaRPr b="1" sz="3600">
              <a:solidFill>
                <a:srgbClr val="0070C0"/>
              </a:solidFill>
              <a:latin typeface="DFKai-SB"/>
              <a:ea typeface="DFKai-SB"/>
              <a:cs typeface="DFKai-SB"/>
              <a:sym typeface="DFKai-SB"/>
            </a:endParaRPr>
          </a:p>
        </p:txBody>
      </p:sp>
      <p:sp>
        <p:nvSpPr>
          <p:cNvPr id="343" name="Google Shape;343;p20"/>
          <p:cNvSpPr/>
          <p:nvPr/>
        </p:nvSpPr>
        <p:spPr>
          <a:xfrm flipH="1">
            <a:off x="7784979" y="-3904"/>
            <a:ext cx="4414471" cy="2570206"/>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icrosoft Yahei"/>
              <a:ea typeface="Microsoft Yahei"/>
              <a:cs typeface="Microsoft Yahei"/>
              <a:sym typeface="Microsoft Yahei"/>
            </a:endParaRPr>
          </a:p>
        </p:txBody>
      </p:sp>
      <p:pic>
        <p:nvPicPr>
          <p:cNvPr id="344" name="Google Shape;344;p20"/>
          <p:cNvPicPr preferRelativeResize="0"/>
          <p:nvPr/>
        </p:nvPicPr>
        <p:blipFill rotWithShape="1">
          <a:blip r:embed="rId6">
            <a:alphaModFix/>
          </a:blip>
          <a:srcRect b="0" l="0" r="0" t="0"/>
          <a:stretch/>
        </p:blipFill>
        <p:spPr>
          <a:xfrm>
            <a:off x="4540031" y="1"/>
            <a:ext cx="3102826" cy="4512038"/>
          </a:xfrm>
          <a:prstGeom prst="rect">
            <a:avLst/>
          </a:prstGeom>
          <a:noFill/>
          <a:ln>
            <a:noFill/>
          </a:ln>
        </p:spPr>
      </p:pic>
      <p:sp>
        <p:nvSpPr>
          <p:cNvPr id="345" name="Google Shape;345;p20"/>
          <p:cNvSpPr/>
          <p:nvPr/>
        </p:nvSpPr>
        <p:spPr>
          <a:xfrm rot="3274">
            <a:off x="4744736" y="4703926"/>
            <a:ext cx="3009406"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zh-TW" sz="5400">
                <a:solidFill>
                  <a:srgbClr val="7030A0"/>
                </a:solidFill>
                <a:latin typeface="DFKai-SB"/>
                <a:ea typeface="DFKai-SB"/>
                <a:cs typeface="DFKai-SB"/>
                <a:sym typeface="DFKai-SB"/>
              </a:rPr>
              <a:t>鑑定方式</a:t>
            </a:r>
            <a:endParaRPr b="1" sz="5400">
              <a:solidFill>
                <a:srgbClr val="7030A0"/>
              </a:solidFill>
              <a:latin typeface="DFKai-SB"/>
              <a:ea typeface="DFKai-SB"/>
              <a:cs typeface="DFKai-SB"/>
              <a:sym typeface="DFKai-SB"/>
            </a:endParaRPr>
          </a:p>
        </p:txBody>
      </p:sp>
      <p:pic>
        <p:nvPicPr>
          <p:cNvPr id="346" name="Google Shape;346;p20"/>
          <p:cNvPicPr preferRelativeResize="0"/>
          <p:nvPr/>
        </p:nvPicPr>
        <p:blipFill rotWithShape="1">
          <a:blip r:embed="rId7">
            <a:alphaModFix/>
          </a:blip>
          <a:srcRect b="0" l="0" r="0" t="0"/>
          <a:stretch/>
        </p:blipFill>
        <p:spPr>
          <a:xfrm rot="8069979">
            <a:off x="7798900" y="4796531"/>
            <a:ext cx="1256461" cy="226085"/>
          </a:xfrm>
          <a:prstGeom prst="rect">
            <a:avLst/>
          </a:prstGeom>
          <a:noFill/>
          <a:ln>
            <a:noFill/>
          </a:ln>
        </p:spPr>
      </p:pic>
      <p:pic>
        <p:nvPicPr>
          <p:cNvPr id="347" name="Google Shape;347;p20"/>
          <p:cNvPicPr preferRelativeResize="0"/>
          <p:nvPr/>
        </p:nvPicPr>
        <p:blipFill rotWithShape="1">
          <a:blip r:embed="rId7">
            <a:alphaModFix/>
          </a:blip>
          <a:srcRect b="0" l="0" r="0" t="0"/>
          <a:stretch/>
        </p:blipFill>
        <p:spPr>
          <a:xfrm rot="2344128">
            <a:off x="3128195" y="4796531"/>
            <a:ext cx="1256461" cy="22608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alpha val="98823"/>
          </a:schemeClr>
        </a:solidFill>
      </p:bgPr>
    </p:bg>
    <p:spTree>
      <p:nvGrpSpPr>
        <p:cNvPr id="351" name="Shape 351"/>
        <p:cNvGrpSpPr/>
        <p:nvPr/>
      </p:nvGrpSpPr>
      <p:grpSpPr>
        <a:xfrm>
          <a:off x="0" y="0"/>
          <a:ext cx="0" cy="0"/>
          <a:chOff x="0" y="0"/>
          <a:chExt cx="0" cy="0"/>
        </a:xfrm>
      </p:grpSpPr>
      <p:pic>
        <p:nvPicPr>
          <p:cNvPr id="352" name="Google Shape;352;p21"/>
          <p:cNvPicPr preferRelativeResize="0"/>
          <p:nvPr/>
        </p:nvPicPr>
        <p:blipFill rotWithShape="1">
          <a:blip r:embed="rId3">
            <a:alphaModFix/>
          </a:blip>
          <a:srcRect b="0" l="0" r="0" t="0"/>
          <a:stretch/>
        </p:blipFill>
        <p:spPr>
          <a:xfrm rot="-282836">
            <a:off x="-24269" y="5748112"/>
            <a:ext cx="1494979" cy="1189401"/>
          </a:xfrm>
          <a:prstGeom prst="rect">
            <a:avLst/>
          </a:prstGeom>
          <a:noFill/>
          <a:ln>
            <a:noFill/>
          </a:ln>
        </p:spPr>
      </p:pic>
      <p:sp>
        <p:nvSpPr>
          <p:cNvPr id="353" name="Google Shape;353;p21"/>
          <p:cNvSpPr/>
          <p:nvPr/>
        </p:nvSpPr>
        <p:spPr>
          <a:xfrm>
            <a:off x="723220" y="1430513"/>
            <a:ext cx="4869407" cy="206210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zh-TW" sz="3200">
                <a:solidFill>
                  <a:srgbClr val="7030A0"/>
                </a:solidFill>
                <a:latin typeface="DFKai-SB"/>
                <a:ea typeface="DFKai-SB"/>
                <a:cs typeface="DFKai-SB"/>
                <a:sym typeface="DFKai-SB"/>
              </a:rPr>
              <a:t>依藝術才能音樂班書面審查相關規定辦理，由</a:t>
            </a:r>
            <a:r>
              <a:rPr b="1" lang="zh-TW" sz="3200">
                <a:solidFill>
                  <a:srgbClr val="FF0000"/>
                </a:solidFill>
                <a:latin typeface="DFKai-SB"/>
                <a:ea typeface="DFKai-SB"/>
                <a:cs typeface="DFKai-SB"/>
                <a:sym typeface="DFKai-SB"/>
              </a:rPr>
              <a:t>「藝術才能音樂班 聯合招生鑑定小組」</a:t>
            </a:r>
            <a:r>
              <a:rPr lang="zh-TW" sz="3200">
                <a:solidFill>
                  <a:srgbClr val="7030A0"/>
                </a:solidFill>
                <a:latin typeface="DFKai-SB"/>
                <a:ea typeface="DFKai-SB"/>
                <a:cs typeface="DFKai-SB"/>
                <a:sym typeface="DFKai-SB"/>
              </a:rPr>
              <a:t>審查之。</a:t>
            </a:r>
            <a:endParaRPr sz="3200">
              <a:solidFill>
                <a:srgbClr val="7030A0"/>
              </a:solidFill>
              <a:latin typeface="DFKai-SB"/>
              <a:ea typeface="DFKai-SB"/>
              <a:cs typeface="DFKai-SB"/>
              <a:sym typeface="DFKai-SB"/>
            </a:endParaRPr>
          </a:p>
        </p:txBody>
      </p:sp>
      <p:sp>
        <p:nvSpPr>
          <p:cNvPr id="354" name="Google Shape;354;p21"/>
          <p:cNvSpPr/>
          <p:nvPr/>
        </p:nvSpPr>
        <p:spPr>
          <a:xfrm rot="3274">
            <a:off x="1461517" y="395318"/>
            <a:ext cx="2668348"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zh-TW" sz="3600">
                <a:solidFill>
                  <a:srgbClr val="7030A0"/>
                </a:solidFill>
                <a:latin typeface="DFKai-SB"/>
                <a:ea typeface="DFKai-SB"/>
                <a:cs typeface="DFKai-SB"/>
                <a:sym typeface="DFKai-SB"/>
              </a:rPr>
              <a:t>書面</a:t>
            </a:r>
            <a:r>
              <a:rPr b="1" lang="zh-TW" sz="4000">
                <a:solidFill>
                  <a:srgbClr val="7030A0"/>
                </a:solidFill>
                <a:latin typeface="DFKai-SB"/>
                <a:ea typeface="DFKai-SB"/>
                <a:cs typeface="DFKai-SB"/>
                <a:sym typeface="DFKai-SB"/>
              </a:rPr>
              <a:t>審查</a:t>
            </a:r>
            <a:endParaRPr b="1" sz="4000">
              <a:solidFill>
                <a:srgbClr val="7030A0"/>
              </a:solidFill>
              <a:latin typeface="DFKai-SB"/>
              <a:ea typeface="DFKai-SB"/>
              <a:cs typeface="DFKai-SB"/>
              <a:sym typeface="DFKai-SB"/>
            </a:endParaRPr>
          </a:p>
        </p:txBody>
      </p:sp>
      <p:pic>
        <p:nvPicPr>
          <p:cNvPr id="355" name="Google Shape;355;p21"/>
          <p:cNvPicPr preferRelativeResize="0"/>
          <p:nvPr/>
        </p:nvPicPr>
        <p:blipFill rotWithShape="1">
          <a:blip r:embed="rId4">
            <a:alphaModFix/>
          </a:blip>
          <a:srcRect b="0" l="0" r="0" t="0"/>
          <a:stretch/>
        </p:blipFill>
        <p:spPr>
          <a:xfrm>
            <a:off x="538362" y="151991"/>
            <a:ext cx="1233073" cy="1194540"/>
          </a:xfrm>
          <a:prstGeom prst="rect">
            <a:avLst/>
          </a:prstGeom>
          <a:noFill/>
          <a:ln>
            <a:noFill/>
          </a:ln>
        </p:spPr>
      </p:pic>
      <p:pic>
        <p:nvPicPr>
          <p:cNvPr id="356" name="Google Shape;356;p21"/>
          <p:cNvPicPr preferRelativeResize="0"/>
          <p:nvPr/>
        </p:nvPicPr>
        <p:blipFill rotWithShape="1">
          <a:blip r:embed="rId5">
            <a:alphaModFix/>
          </a:blip>
          <a:srcRect b="0" l="0" r="0" t="0"/>
          <a:stretch/>
        </p:blipFill>
        <p:spPr>
          <a:xfrm>
            <a:off x="-129207" y="4672484"/>
            <a:ext cx="667569" cy="2195455"/>
          </a:xfrm>
          <a:prstGeom prst="rect">
            <a:avLst/>
          </a:prstGeom>
          <a:noFill/>
          <a:ln>
            <a:noFill/>
          </a:ln>
        </p:spPr>
      </p:pic>
      <p:sp>
        <p:nvSpPr>
          <p:cNvPr id="357" name="Google Shape;357;p21"/>
          <p:cNvSpPr/>
          <p:nvPr/>
        </p:nvSpPr>
        <p:spPr>
          <a:xfrm>
            <a:off x="4771828" y="2902769"/>
            <a:ext cx="7478400" cy="3539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zh-TW" sz="2400">
                <a:solidFill>
                  <a:srgbClr val="7030A0"/>
                </a:solidFill>
                <a:latin typeface="DFKai-SB"/>
                <a:ea typeface="DFKai-SB"/>
                <a:cs typeface="DFKai-SB"/>
                <a:sym typeface="DFKai-SB"/>
              </a:rPr>
              <a:t>                                                                                                                                                                                                                                                                                                                                                                                                                                                                                                                                                                                                                                                                                                                                                                                                                  </a:t>
            </a:r>
            <a:r>
              <a:rPr b="1" lang="zh-TW" sz="2800">
                <a:solidFill>
                  <a:srgbClr val="FF0000"/>
                </a:solidFill>
                <a:latin typeface="DFKai-SB"/>
                <a:ea typeface="DFKai-SB"/>
                <a:cs typeface="DFKai-SB"/>
                <a:sym typeface="DFKai-SB"/>
              </a:rPr>
              <a:t>公告書面審查結果 寄發審查結果通知單 </a:t>
            </a:r>
            <a:endParaRPr b="1" sz="2800">
              <a:solidFill>
                <a:srgbClr val="FF0000"/>
              </a:solidFill>
              <a:latin typeface="DFKai-SB"/>
              <a:ea typeface="DFKai-SB"/>
              <a:cs typeface="DFKai-SB"/>
              <a:sym typeface="DFKai-SB"/>
            </a:endParaRPr>
          </a:p>
          <a:p>
            <a:pPr indent="0" lvl="0" marL="0" marR="0" rtl="0" algn="l">
              <a:spcBef>
                <a:spcPts val="0"/>
              </a:spcBef>
              <a:spcAft>
                <a:spcPts val="0"/>
              </a:spcAft>
              <a:buNone/>
            </a:pPr>
            <a:r>
              <a:rPr b="1" lang="zh-TW" sz="2400">
                <a:solidFill>
                  <a:srgbClr val="7030A0"/>
                </a:solidFill>
                <a:latin typeface="DFKai-SB"/>
                <a:ea typeface="DFKai-SB"/>
                <a:cs typeface="DFKai-SB"/>
                <a:sym typeface="DFKai-SB"/>
              </a:rPr>
              <a:t>4月10 日(星期五)16:00 後上網公告並以電子郵件通知。(可自行至「臺北市國中小藝才班暨藝才資優鑑定報名系統」查詢成績。</a:t>
            </a:r>
            <a:endParaRPr b="1" sz="2400">
              <a:solidFill>
                <a:srgbClr val="7030A0"/>
              </a:solidFill>
              <a:latin typeface="DFKai-SB"/>
              <a:ea typeface="DFKai-SB"/>
              <a:cs typeface="DFKai-SB"/>
              <a:sym typeface="DFKai-SB"/>
            </a:endParaRPr>
          </a:p>
          <a:p>
            <a:pPr indent="0" lvl="0" marL="0" marR="0" rtl="0" algn="l">
              <a:spcBef>
                <a:spcPts val="0"/>
              </a:spcBef>
              <a:spcAft>
                <a:spcPts val="0"/>
              </a:spcAft>
              <a:buNone/>
            </a:pPr>
            <a:r>
              <a:rPr b="1" lang="zh-TW" sz="2800">
                <a:solidFill>
                  <a:srgbClr val="FF0000"/>
                </a:solidFill>
                <a:latin typeface="DFKai-SB"/>
                <a:ea typeface="DFKai-SB"/>
                <a:cs typeface="DFKai-SB"/>
                <a:sym typeface="DFKai-SB"/>
              </a:rPr>
              <a:t>書面審查 錄取生報到 </a:t>
            </a:r>
            <a:endParaRPr b="1" sz="2800">
              <a:solidFill>
                <a:srgbClr val="FF0000"/>
              </a:solidFill>
              <a:latin typeface="DFKai-SB"/>
              <a:ea typeface="DFKai-SB"/>
              <a:cs typeface="DFKai-SB"/>
              <a:sym typeface="DFKai-SB"/>
            </a:endParaRPr>
          </a:p>
          <a:p>
            <a:pPr indent="0" lvl="0" marL="0" marR="0" rtl="0" algn="l">
              <a:spcBef>
                <a:spcPts val="0"/>
              </a:spcBef>
              <a:spcAft>
                <a:spcPts val="0"/>
              </a:spcAft>
              <a:buNone/>
            </a:pPr>
            <a:r>
              <a:rPr b="1" lang="zh-TW" sz="2400">
                <a:solidFill>
                  <a:srgbClr val="7030A0"/>
                </a:solidFill>
                <a:latin typeface="DFKai-SB"/>
                <a:ea typeface="DFKai-SB"/>
                <a:cs typeface="DFKai-SB"/>
                <a:sym typeface="DFKai-SB"/>
              </a:rPr>
              <a:t>4月15 日(星期三)</a:t>
            </a:r>
            <a:endParaRPr/>
          </a:p>
          <a:p>
            <a:pPr indent="0" lvl="0" marL="0" marR="0" rtl="0" algn="l">
              <a:spcBef>
                <a:spcPts val="0"/>
              </a:spcBef>
              <a:spcAft>
                <a:spcPts val="0"/>
              </a:spcAft>
              <a:buNone/>
            </a:pPr>
            <a:r>
              <a:rPr b="1" lang="zh-TW" sz="2400">
                <a:solidFill>
                  <a:srgbClr val="7030A0"/>
                </a:solidFill>
                <a:latin typeface="DFKai-SB"/>
                <a:ea typeface="DFKai-SB"/>
                <a:cs typeface="DFKai-SB"/>
                <a:sym typeface="DFKai-SB"/>
              </a:rPr>
              <a:t> </a:t>
            </a:r>
            <a:r>
              <a:rPr b="1" lang="zh-TW" sz="2400">
                <a:solidFill>
                  <a:srgbClr val="002060"/>
                </a:solidFill>
                <a:latin typeface="DFKai-SB"/>
                <a:ea typeface="DFKai-SB"/>
                <a:cs typeface="DFKai-SB"/>
                <a:sym typeface="DFKai-SB"/>
              </a:rPr>
              <a:t>1.時間：上午 10 時至中午 12 時止 </a:t>
            </a:r>
            <a:endParaRPr b="1" sz="2400">
              <a:solidFill>
                <a:srgbClr val="002060"/>
              </a:solidFill>
              <a:latin typeface="DFKai-SB"/>
              <a:ea typeface="DFKai-SB"/>
              <a:cs typeface="DFKai-SB"/>
              <a:sym typeface="DFKai-SB"/>
            </a:endParaRPr>
          </a:p>
          <a:p>
            <a:pPr indent="0" lvl="0" marL="0" marR="0" rtl="0" algn="l">
              <a:spcBef>
                <a:spcPts val="0"/>
              </a:spcBef>
              <a:spcAft>
                <a:spcPts val="0"/>
              </a:spcAft>
              <a:buNone/>
            </a:pPr>
            <a:r>
              <a:rPr b="1" lang="zh-TW" sz="2400">
                <a:solidFill>
                  <a:srgbClr val="002060"/>
                </a:solidFill>
                <a:latin typeface="DFKai-SB"/>
                <a:ea typeface="DFKai-SB"/>
                <a:cs typeface="DFKai-SB"/>
                <a:sym typeface="DFKai-SB"/>
              </a:rPr>
              <a:t> 2.地點：臺北市立仁愛國民中學音樂班辦公室 </a:t>
            </a:r>
            <a:endParaRPr b="1" sz="2400">
              <a:solidFill>
                <a:srgbClr val="002060"/>
              </a:solidFill>
              <a:latin typeface="DFKai-SB"/>
              <a:ea typeface="DFKai-SB"/>
              <a:cs typeface="DFKai-SB"/>
              <a:sym typeface="DFKai-SB"/>
            </a:endParaRPr>
          </a:p>
          <a:p>
            <a:pPr indent="0" lvl="0" marL="0" marR="0" rtl="0" algn="l">
              <a:spcBef>
                <a:spcPts val="0"/>
              </a:spcBef>
              <a:spcAft>
                <a:spcPts val="0"/>
              </a:spcAft>
              <a:buNone/>
            </a:pPr>
            <a:r>
              <a:rPr b="1" lang="zh-TW" sz="2400">
                <a:solidFill>
                  <a:srgbClr val="002060"/>
                </a:solidFill>
                <a:latin typeface="DFKai-SB"/>
                <a:ea typeface="DFKai-SB"/>
                <a:cs typeface="DFKai-SB"/>
                <a:sym typeface="DFKai-SB"/>
              </a:rPr>
              <a:t> 3.未依規定時間辦理報到者，取消其錄取資格。</a:t>
            </a:r>
            <a:endParaRPr/>
          </a:p>
        </p:txBody>
      </p:sp>
      <p:pic>
        <p:nvPicPr>
          <p:cNvPr id="358" name="Google Shape;358;p21"/>
          <p:cNvPicPr preferRelativeResize="0"/>
          <p:nvPr/>
        </p:nvPicPr>
        <p:blipFill rotWithShape="1">
          <a:blip r:embed="rId4">
            <a:alphaModFix/>
          </a:blip>
          <a:srcRect b="0" l="0" r="0" t="0"/>
          <a:stretch/>
        </p:blipFill>
        <p:spPr>
          <a:xfrm>
            <a:off x="4055935" y="3204724"/>
            <a:ext cx="715893" cy="693522"/>
          </a:xfrm>
          <a:prstGeom prst="rect">
            <a:avLst/>
          </a:prstGeom>
          <a:noFill/>
          <a:ln>
            <a:noFill/>
          </a:ln>
        </p:spPr>
      </p:pic>
      <p:pic>
        <p:nvPicPr>
          <p:cNvPr id="359" name="Google Shape;359;p21"/>
          <p:cNvPicPr preferRelativeResize="0"/>
          <p:nvPr/>
        </p:nvPicPr>
        <p:blipFill rotWithShape="1">
          <a:blip r:embed="rId4">
            <a:alphaModFix/>
          </a:blip>
          <a:srcRect b="0" l="0" r="0" t="0"/>
          <a:stretch/>
        </p:blipFill>
        <p:spPr>
          <a:xfrm>
            <a:off x="4055935" y="4321422"/>
            <a:ext cx="715893" cy="69352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alpha val="98823"/>
          </a:schemeClr>
        </a:solidFill>
      </p:bgPr>
    </p:bg>
    <p:spTree>
      <p:nvGrpSpPr>
        <p:cNvPr id="363" name="Shape 363"/>
        <p:cNvGrpSpPr/>
        <p:nvPr/>
      </p:nvGrpSpPr>
      <p:grpSpPr>
        <a:xfrm>
          <a:off x="0" y="0"/>
          <a:ext cx="0" cy="0"/>
          <a:chOff x="0" y="0"/>
          <a:chExt cx="0" cy="0"/>
        </a:xfrm>
      </p:grpSpPr>
      <p:sp>
        <p:nvSpPr>
          <p:cNvPr id="364" name="Google Shape;364;p22"/>
          <p:cNvSpPr/>
          <p:nvPr/>
        </p:nvSpPr>
        <p:spPr>
          <a:xfrm rot="3274">
            <a:off x="5035513" y="348332"/>
            <a:ext cx="3252500"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zh-TW" sz="4400">
                <a:solidFill>
                  <a:srgbClr val="7030A0"/>
                </a:solidFill>
                <a:latin typeface="DFKai-SB"/>
                <a:ea typeface="DFKai-SB"/>
                <a:cs typeface="DFKai-SB"/>
                <a:sym typeface="DFKai-SB"/>
              </a:rPr>
              <a:t>術科測驗</a:t>
            </a:r>
            <a:endParaRPr b="1" sz="4400">
              <a:solidFill>
                <a:srgbClr val="7030A0"/>
              </a:solidFill>
              <a:latin typeface="DFKai-SB"/>
              <a:ea typeface="DFKai-SB"/>
              <a:cs typeface="DFKai-SB"/>
              <a:sym typeface="DFKai-SB"/>
            </a:endParaRPr>
          </a:p>
        </p:txBody>
      </p:sp>
      <p:grpSp>
        <p:nvGrpSpPr>
          <p:cNvPr id="365" name="Google Shape;365;p22"/>
          <p:cNvGrpSpPr/>
          <p:nvPr/>
        </p:nvGrpSpPr>
        <p:grpSpPr>
          <a:xfrm>
            <a:off x="351875" y="3503020"/>
            <a:ext cx="5915582" cy="2430204"/>
            <a:chOff x="294725" y="4055069"/>
            <a:chExt cx="5915582" cy="2430204"/>
          </a:xfrm>
        </p:grpSpPr>
        <p:sp>
          <p:nvSpPr>
            <p:cNvPr id="366" name="Google Shape;366;p22"/>
            <p:cNvSpPr/>
            <p:nvPr/>
          </p:nvSpPr>
          <p:spPr>
            <a:xfrm>
              <a:off x="370924" y="4792502"/>
              <a:ext cx="5725076" cy="169277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zh-TW" sz="2600">
                  <a:solidFill>
                    <a:srgbClr val="7030A0"/>
                  </a:solidFill>
                  <a:latin typeface="DFKai-SB"/>
                  <a:ea typeface="DFKai-SB"/>
                  <a:cs typeface="DFKai-SB"/>
                  <a:sym typeface="DFKai-SB"/>
                </a:rPr>
                <a:t>4月2</a:t>
              </a:r>
              <a:r>
                <a:rPr lang="zh-TW" sz="2600">
                  <a:solidFill>
                    <a:srgbClr val="7030A0"/>
                  </a:solidFill>
                  <a:latin typeface="DFKai-SB"/>
                  <a:ea typeface="DFKai-SB"/>
                  <a:cs typeface="DFKai-SB"/>
                  <a:sym typeface="DFKai-SB"/>
                </a:rPr>
                <a:t>0</a:t>
              </a:r>
              <a:r>
                <a:rPr lang="zh-TW" sz="2600">
                  <a:solidFill>
                    <a:srgbClr val="7030A0"/>
                  </a:solidFill>
                  <a:latin typeface="DFKai-SB"/>
                  <a:ea typeface="DFKai-SB"/>
                  <a:cs typeface="DFKai-SB"/>
                  <a:sym typeface="DFKai-SB"/>
                </a:rPr>
                <a:t>日(星期</a:t>
              </a:r>
              <a:r>
                <a:rPr lang="zh-TW" sz="2600">
                  <a:solidFill>
                    <a:srgbClr val="7030A0"/>
                  </a:solidFill>
                  <a:latin typeface="DFKai-SB"/>
                  <a:ea typeface="DFKai-SB"/>
                  <a:cs typeface="DFKai-SB"/>
                  <a:sym typeface="DFKai-SB"/>
                </a:rPr>
                <a:t>一</a:t>
              </a:r>
              <a:r>
                <a:rPr lang="zh-TW" sz="2600">
                  <a:solidFill>
                    <a:srgbClr val="7030A0"/>
                  </a:solidFill>
                  <a:latin typeface="DFKai-SB"/>
                  <a:ea typeface="DFKai-SB"/>
                  <a:cs typeface="DFKai-SB"/>
                  <a:sym typeface="DFKai-SB"/>
                </a:rPr>
                <a:t>)</a:t>
              </a:r>
              <a:endParaRPr/>
            </a:p>
            <a:p>
              <a:pPr indent="0" lvl="0" marL="0" marR="0" rtl="0" algn="l">
                <a:spcBef>
                  <a:spcPts val="0"/>
                </a:spcBef>
                <a:spcAft>
                  <a:spcPts val="0"/>
                </a:spcAft>
                <a:buNone/>
              </a:pPr>
              <a:r>
                <a:rPr lang="zh-TW" sz="2600">
                  <a:solidFill>
                    <a:srgbClr val="7030A0"/>
                  </a:solidFill>
                  <a:latin typeface="DFKai-SB"/>
                  <a:ea typeface="DFKai-SB"/>
                  <a:cs typeface="DFKai-SB"/>
                  <a:sym typeface="DFKai-SB"/>
                </a:rPr>
                <a:t>上午10時後公告於臺北市國中小藝才班暨藝才資優鑑定報名系統 及 臺北市立仁愛國民中學網站。</a:t>
              </a:r>
              <a:r>
                <a:rPr lang="zh-TW" sz="2600">
                  <a:solidFill>
                    <a:srgbClr val="7030A0"/>
                  </a:solidFill>
                  <a:latin typeface="DFKai-SB"/>
                  <a:ea typeface="DFKai-SB"/>
                  <a:cs typeface="DFKai-SB"/>
                  <a:sym typeface="DFKai-SB"/>
                </a:rPr>
                <a:t>如遇特殊情況須修正測驗與報到時間，將同時於網站公告。 </a:t>
              </a:r>
              <a:endParaRPr sz="2600">
                <a:solidFill>
                  <a:srgbClr val="7030A0"/>
                </a:solidFill>
                <a:latin typeface="DFKai-SB"/>
                <a:ea typeface="DFKai-SB"/>
                <a:cs typeface="DFKai-SB"/>
                <a:sym typeface="DFKai-SB"/>
              </a:endParaRPr>
            </a:p>
          </p:txBody>
        </p:sp>
        <p:sp>
          <p:nvSpPr>
            <p:cNvPr id="367" name="Google Shape;367;p22"/>
            <p:cNvSpPr/>
            <p:nvPr/>
          </p:nvSpPr>
          <p:spPr>
            <a:xfrm rot="3274">
              <a:off x="295002" y="4057886"/>
              <a:ext cx="5915028"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zh-TW" sz="3200">
                  <a:solidFill>
                    <a:srgbClr val="FF0000"/>
                  </a:solidFill>
                  <a:latin typeface="DFKai-SB"/>
                  <a:ea typeface="DFKai-SB"/>
                  <a:cs typeface="DFKai-SB"/>
                  <a:sym typeface="DFKai-SB"/>
                </a:rPr>
                <a:t>2.公告術科測驗時間及試場配置</a:t>
              </a:r>
              <a:endParaRPr b="1" sz="3200">
                <a:solidFill>
                  <a:srgbClr val="FF0000"/>
                </a:solidFill>
                <a:latin typeface="DFKai-SB"/>
                <a:ea typeface="DFKai-SB"/>
                <a:cs typeface="DFKai-SB"/>
                <a:sym typeface="DFKai-SB"/>
              </a:endParaRPr>
            </a:p>
          </p:txBody>
        </p:sp>
      </p:grpSp>
      <p:pic>
        <p:nvPicPr>
          <p:cNvPr id="368" name="Google Shape;368;p22"/>
          <p:cNvPicPr preferRelativeResize="0"/>
          <p:nvPr/>
        </p:nvPicPr>
        <p:blipFill rotWithShape="1">
          <a:blip r:embed="rId3">
            <a:alphaModFix/>
          </a:blip>
          <a:srcRect b="0" l="0" r="0" t="0"/>
          <a:stretch/>
        </p:blipFill>
        <p:spPr>
          <a:xfrm flipH="1" rot="5400000">
            <a:off x="4408646" y="405846"/>
            <a:ext cx="587060" cy="601359"/>
          </a:xfrm>
          <a:prstGeom prst="rect">
            <a:avLst/>
          </a:prstGeom>
          <a:noFill/>
          <a:ln>
            <a:noFill/>
          </a:ln>
        </p:spPr>
      </p:pic>
      <p:pic>
        <p:nvPicPr>
          <p:cNvPr id="369" name="Google Shape;369;p22"/>
          <p:cNvPicPr preferRelativeResize="0"/>
          <p:nvPr/>
        </p:nvPicPr>
        <p:blipFill rotWithShape="1">
          <a:blip r:embed="rId4">
            <a:alphaModFix/>
          </a:blip>
          <a:srcRect b="0" l="0" r="0" t="0"/>
          <a:stretch/>
        </p:blipFill>
        <p:spPr>
          <a:xfrm>
            <a:off x="10224612" y="982568"/>
            <a:ext cx="997041" cy="1071820"/>
          </a:xfrm>
          <a:prstGeom prst="rect">
            <a:avLst/>
          </a:prstGeom>
          <a:noFill/>
          <a:ln>
            <a:noFill/>
          </a:ln>
        </p:spPr>
      </p:pic>
      <p:grpSp>
        <p:nvGrpSpPr>
          <p:cNvPr id="370" name="Google Shape;370;p22"/>
          <p:cNvGrpSpPr/>
          <p:nvPr/>
        </p:nvGrpSpPr>
        <p:grpSpPr>
          <a:xfrm>
            <a:off x="6267374" y="1535031"/>
            <a:ext cx="5810327" cy="2351020"/>
            <a:chOff x="7370917" y="2321597"/>
            <a:chExt cx="4476316" cy="2351020"/>
          </a:xfrm>
        </p:grpSpPr>
        <p:sp>
          <p:nvSpPr>
            <p:cNvPr id="371" name="Google Shape;371;p22"/>
            <p:cNvSpPr/>
            <p:nvPr/>
          </p:nvSpPr>
          <p:spPr>
            <a:xfrm>
              <a:off x="7370981" y="2979846"/>
              <a:ext cx="4476252" cy="169277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zh-TW" sz="2600">
                  <a:solidFill>
                    <a:srgbClr val="7030A0"/>
                  </a:solidFill>
                  <a:latin typeface="DFKai-SB"/>
                  <a:ea typeface="DFKai-SB"/>
                  <a:cs typeface="DFKai-SB"/>
                  <a:sym typeface="DFKai-SB"/>
                </a:rPr>
                <a:t>3月2</a:t>
              </a:r>
              <a:r>
                <a:rPr lang="zh-TW" sz="2600">
                  <a:solidFill>
                    <a:srgbClr val="7030A0"/>
                  </a:solidFill>
                  <a:latin typeface="DFKai-SB"/>
                  <a:ea typeface="DFKai-SB"/>
                  <a:cs typeface="DFKai-SB"/>
                  <a:sym typeface="DFKai-SB"/>
                </a:rPr>
                <a:t>5</a:t>
              </a:r>
              <a:r>
                <a:rPr lang="zh-TW" sz="2600">
                  <a:solidFill>
                    <a:srgbClr val="7030A0"/>
                  </a:solidFill>
                  <a:latin typeface="DFKai-SB"/>
                  <a:ea typeface="DFKai-SB"/>
                  <a:cs typeface="DFKai-SB"/>
                  <a:sym typeface="DFKai-SB"/>
                </a:rPr>
                <a:t>日（星期三）</a:t>
              </a:r>
              <a:endParaRPr sz="2600">
                <a:solidFill>
                  <a:srgbClr val="7030A0"/>
                </a:solidFill>
                <a:latin typeface="DFKai-SB"/>
                <a:ea typeface="DFKai-SB"/>
                <a:cs typeface="DFKai-SB"/>
                <a:sym typeface="DFKai-SB"/>
              </a:endParaRPr>
            </a:p>
            <a:p>
              <a:pPr indent="0" lvl="0" marL="0" marR="0" rtl="0" algn="l">
                <a:spcBef>
                  <a:spcPts val="0"/>
                </a:spcBef>
                <a:spcAft>
                  <a:spcPts val="0"/>
                </a:spcAft>
                <a:buNone/>
              </a:pPr>
              <a:r>
                <a:rPr lang="zh-TW" sz="2600">
                  <a:solidFill>
                    <a:srgbClr val="7030A0"/>
                  </a:solidFill>
                  <a:latin typeface="DFKai-SB"/>
                  <a:ea typeface="DFKai-SB"/>
                  <a:cs typeface="DFKai-SB"/>
                  <a:sym typeface="DFKai-SB"/>
                </a:rPr>
                <a:t>上午10時</a:t>
              </a:r>
              <a:r>
                <a:rPr lang="zh-TW" sz="2600">
                  <a:solidFill>
                    <a:srgbClr val="7030A0"/>
                  </a:solidFill>
                  <a:latin typeface="DFKai-SB"/>
                  <a:ea typeface="DFKai-SB"/>
                  <a:cs typeface="DFKai-SB"/>
                  <a:sym typeface="DFKai-SB"/>
                </a:rPr>
                <a:t>後</a:t>
              </a:r>
              <a:r>
                <a:rPr lang="zh-TW" sz="2600">
                  <a:solidFill>
                    <a:srgbClr val="7030A0"/>
                  </a:solidFill>
                  <a:latin typeface="DFKai-SB"/>
                  <a:ea typeface="DFKai-SB"/>
                  <a:cs typeface="DFKai-SB"/>
                  <a:sym typeface="DFKai-SB"/>
                </a:rPr>
                <a:t>公告於臺北市國中小藝才班暨藝才資優鑑定報名系統</a:t>
              </a:r>
              <a:r>
                <a:rPr lang="zh-TW" sz="2600">
                  <a:solidFill>
                    <a:srgbClr val="7030A0"/>
                  </a:solidFill>
                  <a:latin typeface="DFKai-SB"/>
                  <a:ea typeface="DFKai-SB"/>
                  <a:cs typeface="DFKai-SB"/>
                  <a:sym typeface="DFKai-SB"/>
                </a:rPr>
                <a:t> </a:t>
              </a:r>
              <a:r>
                <a:rPr lang="zh-TW" sz="2600">
                  <a:solidFill>
                    <a:srgbClr val="7030A0"/>
                  </a:solidFill>
                  <a:latin typeface="DFKai-SB"/>
                  <a:ea typeface="DFKai-SB"/>
                  <a:cs typeface="DFKai-SB"/>
                  <a:sym typeface="DFKai-SB"/>
                </a:rPr>
                <a:t>及臺北市立仁愛國民中學網站。</a:t>
              </a:r>
              <a:endParaRPr sz="2600">
                <a:solidFill>
                  <a:schemeClr val="dk1"/>
                </a:solidFill>
                <a:latin typeface="DFKai-SB"/>
                <a:ea typeface="DFKai-SB"/>
                <a:cs typeface="DFKai-SB"/>
                <a:sym typeface="DFKai-SB"/>
              </a:endParaRPr>
            </a:p>
          </p:txBody>
        </p:sp>
        <p:sp>
          <p:nvSpPr>
            <p:cNvPr id="372" name="Google Shape;372;p22"/>
            <p:cNvSpPr/>
            <p:nvPr/>
          </p:nvSpPr>
          <p:spPr>
            <a:xfrm rot="3274">
              <a:off x="7371195" y="2323048"/>
              <a:ext cx="3048397"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zh-TW" sz="3200">
                  <a:solidFill>
                    <a:srgbClr val="FF0000"/>
                  </a:solidFill>
                  <a:latin typeface="DFKai-SB"/>
                  <a:ea typeface="DFKai-SB"/>
                  <a:cs typeface="DFKai-SB"/>
                  <a:sym typeface="DFKai-SB"/>
                </a:rPr>
                <a:t>1.公告各類別指定曲</a:t>
              </a:r>
              <a:endParaRPr b="1" sz="3200">
                <a:solidFill>
                  <a:srgbClr val="FF0000"/>
                </a:solidFill>
                <a:latin typeface="DFKai-SB"/>
                <a:ea typeface="DFKai-SB"/>
                <a:cs typeface="DFKai-SB"/>
                <a:sym typeface="DFKai-SB"/>
              </a:endParaRPr>
            </a:p>
          </p:txBody>
        </p:sp>
      </p:grpSp>
      <p:pic>
        <p:nvPicPr>
          <p:cNvPr id="373" name="Google Shape;373;p22"/>
          <p:cNvPicPr preferRelativeResize="0"/>
          <p:nvPr/>
        </p:nvPicPr>
        <p:blipFill rotWithShape="1">
          <a:blip r:embed="rId5">
            <a:alphaModFix/>
          </a:blip>
          <a:srcRect b="0" l="0" r="0" t="0"/>
          <a:stretch/>
        </p:blipFill>
        <p:spPr>
          <a:xfrm>
            <a:off x="6267457" y="4093429"/>
            <a:ext cx="5034417" cy="1839795"/>
          </a:xfrm>
          <a:prstGeom prst="rect">
            <a:avLst/>
          </a:prstGeom>
          <a:noFill/>
          <a:ln>
            <a:noFill/>
          </a:ln>
        </p:spPr>
      </p:pic>
      <p:pic>
        <p:nvPicPr>
          <p:cNvPr id="374" name="Google Shape;374;p22"/>
          <p:cNvPicPr preferRelativeResize="0"/>
          <p:nvPr/>
        </p:nvPicPr>
        <p:blipFill rotWithShape="1">
          <a:blip r:embed="rId6">
            <a:alphaModFix/>
          </a:blip>
          <a:srcRect b="0" l="0" r="0" t="0"/>
          <a:stretch/>
        </p:blipFill>
        <p:spPr>
          <a:xfrm>
            <a:off x="1085744" y="1518478"/>
            <a:ext cx="5067406" cy="183979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alpha val="98823"/>
          </a:schemeClr>
        </a:solidFill>
      </p:bgPr>
    </p:bg>
    <p:spTree>
      <p:nvGrpSpPr>
        <p:cNvPr id="378" name="Shape 378"/>
        <p:cNvGrpSpPr/>
        <p:nvPr/>
      </p:nvGrpSpPr>
      <p:grpSpPr>
        <a:xfrm>
          <a:off x="0" y="0"/>
          <a:ext cx="0" cy="0"/>
          <a:chOff x="0" y="0"/>
          <a:chExt cx="0" cy="0"/>
        </a:xfrm>
      </p:grpSpPr>
      <p:sp>
        <p:nvSpPr>
          <p:cNvPr id="379" name="Google Shape;379;p23"/>
          <p:cNvSpPr/>
          <p:nvPr/>
        </p:nvSpPr>
        <p:spPr>
          <a:xfrm rot="3274">
            <a:off x="5035513" y="348332"/>
            <a:ext cx="3252500"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zh-TW" sz="4400">
                <a:solidFill>
                  <a:srgbClr val="7030A0"/>
                </a:solidFill>
                <a:latin typeface="DFKai-SB"/>
                <a:ea typeface="DFKai-SB"/>
                <a:cs typeface="DFKai-SB"/>
                <a:sym typeface="DFKai-SB"/>
              </a:rPr>
              <a:t>術科測驗</a:t>
            </a:r>
            <a:endParaRPr b="1" sz="4400">
              <a:solidFill>
                <a:srgbClr val="7030A0"/>
              </a:solidFill>
              <a:latin typeface="DFKai-SB"/>
              <a:ea typeface="DFKai-SB"/>
              <a:cs typeface="DFKai-SB"/>
              <a:sym typeface="DFKai-SB"/>
            </a:endParaRPr>
          </a:p>
        </p:txBody>
      </p:sp>
      <p:grpSp>
        <p:nvGrpSpPr>
          <p:cNvPr id="380" name="Google Shape;380;p23"/>
          <p:cNvGrpSpPr/>
          <p:nvPr/>
        </p:nvGrpSpPr>
        <p:grpSpPr>
          <a:xfrm>
            <a:off x="746458" y="3967587"/>
            <a:ext cx="5915582" cy="1691540"/>
            <a:chOff x="294725" y="4055069"/>
            <a:chExt cx="5915582" cy="1691540"/>
          </a:xfrm>
        </p:grpSpPr>
        <p:sp>
          <p:nvSpPr>
            <p:cNvPr id="381" name="Google Shape;381;p23"/>
            <p:cNvSpPr/>
            <p:nvPr/>
          </p:nvSpPr>
          <p:spPr>
            <a:xfrm>
              <a:off x="370924" y="4792502"/>
              <a:ext cx="5269783"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zh-TW" sz="2800">
                  <a:solidFill>
                    <a:srgbClr val="7030A0"/>
                  </a:solidFill>
                  <a:latin typeface="DFKai-SB"/>
                  <a:ea typeface="DFKai-SB"/>
                  <a:cs typeface="DFKai-SB"/>
                  <a:sym typeface="DFKai-SB"/>
                </a:rPr>
                <a:t>5月1</a:t>
              </a:r>
              <a:r>
                <a:rPr lang="zh-TW" sz="2800">
                  <a:solidFill>
                    <a:srgbClr val="7030A0"/>
                  </a:solidFill>
                  <a:latin typeface="DFKai-SB"/>
                  <a:ea typeface="DFKai-SB"/>
                  <a:cs typeface="DFKai-SB"/>
                  <a:sym typeface="DFKai-SB"/>
                </a:rPr>
                <a:t>1</a:t>
              </a:r>
              <a:r>
                <a:rPr lang="zh-TW" sz="2800">
                  <a:solidFill>
                    <a:srgbClr val="7030A0"/>
                  </a:solidFill>
                  <a:latin typeface="DFKai-SB"/>
                  <a:ea typeface="DFKai-SB"/>
                  <a:cs typeface="DFKai-SB"/>
                  <a:sym typeface="DFKai-SB"/>
                </a:rPr>
                <a:t>日(星期</a:t>
              </a:r>
              <a:r>
                <a:rPr lang="zh-TW" sz="2800">
                  <a:solidFill>
                    <a:srgbClr val="7030A0"/>
                  </a:solidFill>
                  <a:latin typeface="DFKai-SB"/>
                  <a:ea typeface="DFKai-SB"/>
                  <a:cs typeface="DFKai-SB"/>
                  <a:sym typeface="DFKai-SB"/>
                </a:rPr>
                <a:t>一</a:t>
              </a:r>
              <a:r>
                <a:rPr lang="zh-TW" sz="2800">
                  <a:solidFill>
                    <a:srgbClr val="7030A0"/>
                  </a:solidFill>
                  <a:latin typeface="DFKai-SB"/>
                  <a:ea typeface="DFKai-SB"/>
                  <a:cs typeface="DFKai-SB"/>
                  <a:sym typeface="DFKai-SB"/>
                </a:rPr>
                <a:t>) </a:t>
              </a:r>
              <a:r>
                <a:rPr lang="zh-TW" sz="2800">
                  <a:solidFill>
                    <a:srgbClr val="7030A0"/>
                  </a:solidFill>
                  <a:latin typeface="DFKai-SB"/>
                  <a:ea typeface="DFKai-SB"/>
                  <a:cs typeface="DFKai-SB"/>
                  <a:sym typeface="DFKai-SB"/>
                </a:rPr>
                <a:t>16:00後以電子郵件通知，或至報名系統查詢成績。</a:t>
              </a:r>
              <a:r>
                <a:rPr lang="zh-TW" sz="2800">
                  <a:solidFill>
                    <a:srgbClr val="7030A0"/>
                  </a:solidFill>
                  <a:latin typeface="DFKai-SB"/>
                  <a:ea typeface="DFKai-SB"/>
                  <a:cs typeface="DFKai-SB"/>
                  <a:sym typeface="DFKai-SB"/>
                </a:rPr>
                <a:t> </a:t>
              </a:r>
              <a:endParaRPr sz="2600">
                <a:solidFill>
                  <a:srgbClr val="7030A0"/>
                </a:solidFill>
                <a:latin typeface="DFKai-SB"/>
                <a:ea typeface="DFKai-SB"/>
                <a:cs typeface="DFKai-SB"/>
                <a:sym typeface="DFKai-SB"/>
              </a:endParaRPr>
            </a:p>
          </p:txBody>
        </p:sp>
        <p:sp>
          <p:nvSpPr>
            <p:cNvPr id="382" name="Google Shape;382;p23"/>
            <p:cNvSpPr/>
            <p:nvPr/>
          </p:nvSpPr>
          <p:spPr>
            <a:xfrm rot="3274">
              <a:off x="295002" y="4057886"/>
              <a:ext cx="5915028"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zh-TW" sz="3200">
                  <a:solidFill>
                    <a:srgbClr val="FF0000"/>
                  </a:solidFill>
                  <a:latin typeface="DFKai-SB"/>
                  <a:ea typeface="DFKai-SB"/>
                  <a:cs typeface="DFKai-SB"/>
                  <a:sym typeface="DFKai-SB"/>
                </a:rPr>
                <a:t>4.成績通知</a:t>
              </a:r>
              <a:endParaRPr b="1" sz="3200">
                <a:solidFill>
                  <a:srgbClr val="FF0000"/>
                </a:solidFill>
                <a:latin typeface="DFKai-SB"/>
                <a:ea typeface="DFKai-SB"/>
                <a:cs typeface="DFKai-SB"/>
                <a:sym typeface="DFKai-SB"/>
              </a:endParaRPr>
            </a:p>
          </p:txBody>
        </p:sp>
      </p:grpSp>
      <p:pic>
        <p:nvPicPr>
          <p:cNvPr id="383" name="Google Shape;383;p23"/>
          <p:cNvPicPr preferRelativeResize="0"/>
          <p:nvPr/>
        </p:nvPicPr>
        <p:blipFill rotWithShape="1">
          <a:blip r:embed="rId3">
            <a:alphaModFix/>
          </a:blip>
          <a:srcRect b="0" l="0" r="0" t="0"/>
          <a:stretch/>
        </p:blipFill>
        <p:spPr>
          <a:xfrm flipH="1" rot="5400000">
            <a:off x="4408646" y="405846"/>
            <a:ext cx="587060" cy="601359"/>
          </a:xfrm>
          <a:prstGeom prst="rect">
            <a:avLst/>
          </a:prstGeom>
          <a:noFill/>
          <a:ln>
            <a:noFill/>
          </a:ln>
        </p:spPr>
      </p:pic>
      <p:pic>
        <p:nvPicPr>
          <p:cNvPr id="384" name="Google Shape;384;p23"/>
          <p:cNvPicPr preferRelativeResize="0"/>
          <p:nvPr/>
        </p:nvPicPr>
        <p:blipFill rotWithShape="1">
          <a:blip r:embed="rId4">
            <a:alphaModFix/>
          </a:blip>
          <a:srcRect b="0" l="0" r="0" t="0"/>
          <a:stretch/>
        </p:blipFill>
        <p:spPr>
          <a:xfrm>
            <a:off x="10278647" y="490457"/>
            <a:ext cx="997041" cy="1071820"/>
          </a:xfrm>
          <a:prstGeom prst="rect">
            <a:avLst/>
          </a:prstGeom>
          <a:noFill/>
          <a:ln>
            <a:noFill/>
          </a:ln>
        </p:spPr>
      </p:pic>
      <p:grpSp>
        <p:nvGrpSpPr>
          <p:cNvPr id="385" name="Google Shape;385;p23"/>
          <p:cNvGrpSpPr/>
          <p:nvPr/>
        </p:nvGrpSpPr>
        <p:grpSpPr>
          <a:xfrm>
            <a:off x="5747412" y="1148916"/>
            <a:ext cx="6074419" cy="2751162"/>
            <a:chOff x="7370917" y="2321565"/>
            <a:chExt cx="4476316" cy="2751162"/>
          </a:xfrm>
        </p:grpSpPr>
        <p:sp>
          <p:nvSpPr>
            <p:cNvPr id="386" name="Google Shape;386;p23"/>
            <p:cNvSpPr/>
            <p:nvPr/>
          </p:nvSpPr>
          <p:spPr>
            <a:xfrm>
              <a:off x="7370981" y="2979846"/>
              <a:ext cx="4476252" cy="209288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zh-TW" sz="2600">
                  <a:solidFill>
                    <a:srgbClr val="7030A0"/>
                  </a:solidFill>
                  <a:latin typeface="DFKai-SB"/>
                  <a:ea typeface="DFKai-SB"/>
                  <a:cs typeface="DFKai-SB"/>
                  <a:sym typeface="DFKai-SB"/>
                </a:rPr>
                <a:t>4月2</a:t>
              </a:r>
              <a:r>
                <a:rPr lang="zh-TW" sz="2600">
                  <a:solidFill>
                    <a:srgbClr val="7030A0"/>
                  </a:solidFill>
                  <a:latin typeface="DFKai-SB"/>
                  <a:ea typeface="DFKai-SB"/>
                  <a:cs typeface="DFKai-SB"/>
                  <a:sym typeface="DFKai-SB"/>
                </a:rPr>
                <a:t>5</a:t>
              </a:r>
              <a:r>
                <a:rPr lang="zh-TW" sz="2600">
                  <a:solidFill>
                    <a:srgbClr val="7030A0"/>
                  </a:solidFill>
                  <a:latin typeface="DFKai-SB"/>
                  <a:ea typeface="DFKai-SB"/>
                  <a:cs typeface="DFKai-SB"/>
                  <a:sym typeface="DFKai-SB"/>
                </a:rPr>
                <a:t>日(星期六)至</a:t>
              </a:r>
              <a:r>
                <a:rPr lang="zh-TW" sz="2600">
                  <a:solidFill>
                    <a:srgbClr val="7030A0"/>
                  </a:solidFill>
                  <a:latin typeface="DFKai-SB"/>
                  <a:ea typeface="DFKai-SB"/>
                  <a:cs typeface="DFKai-SB"/>
                  <a:sym typeface="DFKai-SB"/>
                </a:rPr>
                <a:t>4</a:t>
              </a:r>
              <a:r>
                <a:rPr lang="zh-TW" sz="2600">
                  <a:solidFill>
                    <a:srgbClr val="7030A0"/>
                  </a:solidFill>
                  <a:latin typeface="DFKai-SB"/>
                  <a:ea typeface="DFKai-SB"/>
                  <a:cs typeface="DFKai-SB"/>
                  <a:sym typeface="DFKai-SB"/>
                </a:rPr>
                <a:t>月</a:t>
              </a:r>
              <a:r>
                <a:rPr lang="zh-TW" sz="2600">
                  <a:solidFill>
                    <a:srgbClr val="7030A0"/>
                  </a:solidFill>
                  <a:latin typeface="DFKai-SB"/>
                  <a:ea typeface="DFKai-SB"/>
                  <a:cs typeface="DFKai-SB"/>
                  <a:sym typeface="DFKai-SB"/>
                </a:rPr>
                <a:t>26</a:t>
              </a:r>
              <a:r>
                <a:rPr lang="zh-TW" sz="2600">
                  <a:solidFill>
                    <a:srgbClr val="7030A0"/>
                  </a:solidFill>
                  <a:latin typeface="DFKai-SB"/>
                  <a:ea typeface="DFKai-SB"/>
                  <a:cs typeface="DFKai-SB"/>
                  <a:sym typeface="DFKai-SB"/>
                </a:rPr>
                <a:t>日(星期</a:t>
              </a:r>
              <a:r>
                <a:rPr lang="zh-TW" sz="2600">
                  <a:solidFill>
                    <a:srgbClr val="7030A0"/>
                  </a:solidFill>
                  <a:latin typeface="DFKai-SB"/>
                  <a:ea typeface="DFKai-SB"/>
                  <a:cs typeface="DFKai-SB"/>
                  <a:sym typeface="DFKai-SB"/>
                </a:rPr>
                <a:t>日</a:t>
              </a:r>
              <a:r>
                <a:rPr lang="zh-TW" sz="2600">
                  <a:solidFill>
                    <a:srgbClr val="7030A0"/>
                  </a:solidFill>
                  <a:latin typeface="DFKai-SB"/>
                  <a:ea typeface="DFKai-SB"/>
                  <a:cs typeface="DFKai-SB"/>
                  <a:sym typeface="DFKai-SB"/>
                </a:rPr>
                <a:t>) </a:t>
              </a:r>
              <a:endParaRPr/>
            </a:p>
            <a:p>
              <a:pPr indent="0" lvl="0" marL="0" marR="0" rtl="0" algn="just">
                <a:spcBef>
                  <a:spcPts val="0"/>
                </a:spcBef>
                <a:spcAft>
                  <a:spcPts val="0"/>
                </a:spcAft>
                <a:buNone/>
              </a:pPr>
              <a:r>
                <a:rPr lang="zh-TW" sz="2600">
                  <a:solidFill>
                    <a:srgbClr val="7030A0"/>
                  </a:solidFill>
                  <a:latin typeface="DFKai-SB"/>
                  <a:ea typeface="DFKai-SB"/>
                  <a:cs typeface="DFKai-SB"/>
                  <a:sym typeface="DFKai-SB"/>
                </a:rPr>
                <a:t>1.時間：上午 8 時 30 分至下午 5 時 2.地點：臺北市立仁愛國民中學 </a:t>
              </a:r>
              <a:endParaRPr sz="2600">
                <a:solidFill>
                  <a:srgbClr val="7030A0"/>
                </a:solidFill>
                <a:latin typeface="DFKai-SB"/>
                <a:ea typeface="DFKai-SB"/>
                <a:cs typeface="DFKai-SB"/>
                <a:sym typeface="DFKai-SB"/>
              </a:endParaRPr>
            </a:p>
            <a:p>
              <a:pPr indent="0" lvl="0" marL="0" marR="0" rtl="0" algn="just">
                <a:spcBef>
                  <a:spcPts val="0"/>
                </a:spcBef>
                <a:spcAft>
                  <a:spcPts val="0"/>
                </a:spcAft>
                <a:buNone/>
              </a:pPr>
              <a:r>
                <a:rPr lang="zh-TW" sz="2600">
                  <a:solidFill>
                    <a:srgbClr val="7030A0"/>
                  </a:solidFill>
                  <a:latin typeface="DFKai-SB"/>
                  <a:ea typeface="DFKai-SB"/>
                  <a:cs typeface="DFKai-SB"/>
                  <a:sym typeface="DFKai-SB"/>
                </a:rPr>
                <a:t>3.考生應備齊准考證及相關應試用品</a:t>
              </a:r>
              <a:endParaRPr sz="2600">
                <a:solidFill>
                  <a:srgbClr val="7030A0"/>
                </a:solidFill>
                <a:latin typeface="DFKai-SB"/>
                <a:ea typeface="DFKai-SB"/>
                <a:cs typeface="DFKai-SB"/>
                <a:sym typeface="DFKai-SB"/>
              </a:endParaRPr>
            </a:p>
          </p:txBody>
        </p:sp>
        <p:sp>
          <p:nvSpPr>
            <p:cNvPr id="387" name="Google Shape;387;p23"/>
            <p:cNvSpPr/>
            <p:nvPr/>
          </p:nvSpPr>
          <p:spPr>
            <a:xfrm rot="3274">
              <a:off x="7371195" y="2322914"/>
              <a:ext cx="283231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zh-TW" sz="3200">
                  <a:solidFill>
                    <a:srgbClr val="FF0000"/>
                  </a:solidFill>
                  <a:latin typeface="DFKai-SB"/>
                  <a:ea typeface="DFKai-SB"/>
                  <a:cs typeface="DFKai-SB"/>
                  <a:sym typeface="DFKai-SB"/>
                </a:rPr>
                <a:t>3.術科測驗時間</a:t>
              </a:r>
              <a:endParaRPr b="1" sz="3200">
                <a:solidFill>
                  <a:srgbClr val="FF0000"/>
                </a:solidFill>
                <a:latin typeface="DFKai-SB"/>
                <a:ea typeface="DFKai-SB"/>
                <a:cs typeface="DFKai-SB"/>
                <a:sym typeface="DFKai-SB"/>
              </a:endParaRPr>
            </a:p>
          </p:txBody>
        </p:sp>
      </p:grpSp>
      <p:pic>
        <p:nvPicPr>
          <p:cNvPr id="388" name="Google Shape;388;p23"/>
          <p:cNvPicPr preferRelativeResize="0"/>
          <p:nvPr/>
        </p:nvPicPr>
        <p:blipFill rotWithShape="1">
          <a:blip r:embed="rId5">
            <a:alphaModFix/>
          </a:blip>
          <a:srcRect b="0" l="0" r="0" t="0"/>
          <a:stretch/>
        </p:blipFill>
        <p:spPr>
          <a:xfrm>
            <a:off x="6576038" y="3967587"/>
            <a:ext cx="5034417" cy="1839795"/>
          </a:xfrm>
          <a:prstGeom prst="rect">
            <a:avLst/>
          </a:prstGeom>
          <a:noFill/>
          <a:ln>
            <a:noFill/>
          </a:ln>
        </p:spPr>
      </p:pic>
      <p:pic>
        <p:nvPicPr>
          <p:cNvPr id="389" name="Google Shape;389;p23"/>
          <p:cNvPicPr preferRelativeResize="0"/>
          <p:nvPr/>
        </p:nvPicPr>
        <p:blipFill rotWithShape="1">
          <a:blip r:embed="rId6">
            <a:alphaModFix/>
          </a:blip>
          <a:srcRect b="0" l="0" r="0" t="0"/>
          <a:stretch/>
        </p:blipFill>
        <p:spPr>
          <a:xfrm>
            <a:off x="428074" y="1331640"/>
            <a:ext cx="5067406" cy="183979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pic>
        <p:nvPicPr>
          <p:cNvPr id="394" name="Google Shape;394;p24"/>
          <p:cNvPicPr preferRelativeResize="0"/>
          <p:nvPr/>
        </p:nvPicPr>
        <p:blipFill rotWithShape="1">
          <a:blip r:embed="rId3">
            <a:alphaModFix/>
          </a:blip>
          <a:srcRect b="0" l="0" r="0" t="0"/>
          <a:stretch/>
        </p:blipFill>
        <p:spPr>
          <a:xfrm>
            <a:off x="10624821" y="3824748"/>
            <a:ext cx="1567179" cy="3033251"/>
          </a:xfrm>
          <a:prstGeom prst="rect">
            <a:avLst/>
          </a:prstGeom>
          <a:noFill/>
          <a:ln>
            <a:noFill/>
          </a:ln>
        </p:spPr>
      </p:pic>
      <p:pic>
        <p:nvPicPr>
          <p:cNvPr id="395" name="Google Shape;395;p24"/>
          <p:cNvPicPr preferRelativeResize="0"/>
          <p:nvPr/>
        </p:nvPicPr>
        <p:blipFill rotWithShape="1">
          <a:blip r:embed="rId3">
            <a:alphaModFix/>
          </a:blip>
          <a:srcRect b="0" l="0" r="0" t="0"/>
          <a:stretch/>
        </p:blipFill>
        <p:spPr>
          <a:xfrm flipH="1">
            <a:off x="-1" y="3293806"/>
            <a:ext cx="1841499" cy="3564192"/>
          </a:xfrm>
          <a:prstGeom prst="rect">
            <a:avLst/>
          </a:prstGeom>
          <a:noFill/>
          <a:ln>
            <a:noFill/>
          </a:ln>
        </p:spPr>
      </p:pic>
      <p:grpSp>
        <p:nvGrpSpPr>
          <p:cNvPr id="396" name="Google Shape;396;p24"/>
          <p:cNvGrpSpPr/>
          <p:nvPr/>
        </p:nvGrpSpPr>
        <p:grpSpPr>
          <a:xfrm>
            <a:off x="3116826" y="140536"/>
            <a:ext cx="5820694" cy="1176987"/>
            <a:chOff x="3027830" y="946781"/>
            <a:chExt cx="4119016" cy="971179"/>
          </a:xfrm>
        </p:grpSpPr>
        <p:pic>
          <p:nvPicPr>
            <p:cNvPr id="397" name="Google Shape;397;p24"/>
            <p:cNvPicPr preferRelativeResize="0"/>
            <p:nvPr/>
          </p:nvPicPr>
          <p:blipFill rotWithShape="1">
            <a:blip r:embed="rId4">
              <a:alphaModFix/>
            </a:blip>
            <a:srcRect b="0" l="0" r="0" t="0"/>
            <a:stretch/>
          </p:blipFill>
          <p:spPr>
            <a:xfrm>
              <a:off x="3027830" y="946781"/>
              <a:ext cx="4119016" cy="971179"/>
            </a:xfrm>
            <a:prstGeom prst="rect">
              <a:avLst/>
            </a:prstGeom>
            <a:noFill/>
            <a:ln>
              <a:noFill/>
            </a:ln>
          </p:spPr>
        </p:pic>
        <p:sp>
          <p:nvSpPr>
            <p:cNvPr id="398" name="Google Shape;398;p24"/>
            <p:cNvSpPr/>
            <p:nvPr/>
          </p:nvSpPr>
          <p:spPr>
            <a:xfrm rot="3274">
              <a:off x="3672816" y="1127140"/>
              <a:ext cx="2717718" cy="53331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zh-TW" sz="3600">
                  <a:solidFill>
                    <a:srgbClr val="002060"/>
                  </a:solidFill>
                  <a:latin typeface="DFKai-SB"/>
                  <a:ea typeface="DFKai-SB"/>
                  <a:cs typeface="DFKai-SB"/>
                  <a:sym typeface="DFKai-SB"/>
                </a:rPr>
                <a:t>術科成績複查</a:t>
              </a:r>
              <a:endParaRPr/>
            </a:p>
          </p:txBody>
        </p:sp>
      </p:grpSp>
      <p:sp>
        <p:nvSpPr>
          <p:cNvPr id="399" name="Google Shape;399;p24"/>
          <p:cNvSpPr/>
          <p:nvPr/>
        </p:nvSpPr>
        <p:spPr>
          <a:xfrm>
            <a:off x="1619750" y="1347025"/>
            <a:ext cx="10572300" cy="44013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zh-TW" sz="4000">
                <a:solidFill>
                  <a:srgbClr val="7030A0"/>
                </a:solidFill>
                <a:latin typeface="DFKai-SB"/>
                <a:ea typeface="DFKai-SB"/>
                <a:cs typeface="DFKai-SB"/>
                <a:sym typeface="DFKai-SB"/>
              </a:rPr>
              <a:t>1.時間：5月</a:t>
            </a:r>
            <a:r>
              <a:rPr b="1" lang="zh-TW" sz="4000">
                <a:solidFill>
                  <a:srgbClr val="7030A0"/>
                </a:solidFill>
                <a:latin typeface="DFKai-SB"/>
                <a:ea typeface="DFKai-SB"/>
                <a:cs typeface="DFKai-SB"/>
                <a:sym typeface="DFKai-SB"/>
              </a:rPr>
              <a:t>13</a:t>
            </a:r>
            <a:r>
              <a:rPr b="1" lang="zh-TW" sz="4000">
                <a:solidFill>
                  <a:srgbClr val="7030A0"/>
                </a:solidFill>
                <a:latin typeface="DFKai-SB"/>
                <a:ea typeface="DFKai-SB"/>
                <a:cs typeface="DFKai-SB"/>
                <a:sym typeface="DFKai-SB"/>
              </a:rPr>
              <a:t>日上午9時至</a:t>
            </a:r>
            <a:r>
              <a:rPr b="1" lang="zh-TW" sz="4000">
                <a:solidFill>
                  <a:srgbClr val="7030A0"/>
                </a:solidFill>
                <a:latin typeface="DFKai-SB"/>
                <a:ea typeface="DFKai-SB"/>
                <a:cs typeface="DFKai-SB"/>
                <a:sym typeface="DFKai-SB"/>
              </a:rPr>
              <a:t>下午4時、</a:t>
            </a:r>
            <a:endParaRPr b="1" sz="4000">
              <a:solidFill>
                <a:srgbClr val="7030A0"/>
              </a:solidFill>
              <a:latin typeface="DFKai-SB"/>
              <a:ea typeface="DFKai-SB"/>
              <a:cs typeface="DFKai-SB"/>
              <a:sym typeface="DFKai-SB"/>
            </a:endParaRPr>
          </a:p>
          <a:p>
            <a:pPr indent="0" lvl="0" marL="0" marR="0" rtl="0" algn="just">
              <a:spcBef>
                <a:spcPts val="0"/>
              </a:spcBef>
              <a:spcAft>
                <a:spcPts val="0"/>
              </a:spcAft>
              <a:buNone/>
            </a:pPr>
            <a:r>
              <a:rPr b="1" lang="zh-TW" sz="4000">
                <a:solidFill>
                  <a:srgbClr val="7030A0"/>
                </a:solidFill>
                <a:latin typeface="DFKai-SB"/>
                <a:ea typeface="DFKai-SB"/>
                <a:cs typeface="DFKai-SB"/>
                <a:sym typeface="DFKai-SB"/>
              </a:rPr>
              <a:t>        </a:t>
            </a:r>
            <a:r>
              <a:rPr b="1" lang="zh-TW" sz="4000">
                <a:solidFill>
                  <a:srgbClr val="7030A0"/>
                </a:solidFill>
                <a:latin typeface="DFKai-SB"/>
                <a:ea typeface="DFKai-SB"/>
                <a:cs typeface="DFKai-SB"/>
                <a:sym typeface="DFKai-SB"/>
              </a:rPr>
              <a:t>5月</a:t>
            </a:r>
            <a:r>
              <a:rPr b="1" lang="zh-TW" sz="4000">
                <a:solidFill>
                  <a:srgbClr val="7030A0"/>
                </a:solidFill>
                <a:latin typeface="DFKai-SB"/>
                <a:ea typeface="DFKai-SB"/>
                <a:cs typeface="DFKai-SB"/>
                <a:sym typeface="DFKai-SB"/>
              </a:rPr>
              <a:t>14</a:t>
            </a:r>
            <a:r>
              <a:rPr b="1" lang="zh-TW" sz="4000">
                <a:solidFill>
                  <a:srgbClr val="7030A0"/>
                </a:solidFill>
                <a:latin typeface="DFKai-SB"/>
                <a:ea typeface="DFKai-SB"/>
                <a:cs typeface="DFKai-SB"/>
                <a:sym typeface="DFKai-SB"/>
              </a:rPr>
              <a:t>日上午9時至</a:t>
            </a:r>
            <a:r>
              <a:rPr b="1" lang="zh-TW" sz="4000">
                <a:solidFill>
                  <a:srgbClr val="7030A0"/>
                </a:solidFill>
                <a:latin typeface="DFKai-SB"/>
                <a:ea typeface="DFKai-SB"/>
                <a:cs typeface="DFKai-SB"/>
                <a:sym typeface="DFKai-SB"/>
              </a:rPr>
              <a:t>下午4時</a:t>
            </a:r>
            <a:r>
              <a:rPr b="1" lang="zh-TW" sz="4000">
                <a:solidFill>
                  <a:srgbClr val="7030A0"/>
                </a:solidFill>
                <a:latin typeface="DFKai-SB"/>
                <a:ea typeface="DFKai-SB"/>
                <a:cs typeface="DFKai-SB"/>
                <a:sym typeface="DFKai-SB"/>
              </a:rPr>
              <a:t> </a:t>
            </a:r>
            <a:endParaRPr b="1" sz="4000">
              <a:solidFill>
                <a:srgbClr val="7030A0"/>
              </a:solidFill>
              <a:latin typeface="DFKai-SB"/>
              <a:ea typeface="DFKai-SB"/>
              <a:cs typeface="DFKai-SB"/>
              <a:sym typeface="DFKai-SB"/>
            </a:endParaRPr>
          </a:p>
          <a:p>
            <a:pPr indent="0" lvl="0" marL="0" marR="0" rtl="0" algn="just">
              <a:spcBef>
                <a:spcPts val="0"/>
              </a:spcBef>
              <a:spcAft>
                <a:spcPts val="0"/>
              </a:spcAft>
              <a:buNone/>
            </a:pPr>
            <a:r>
              <a:t/>
            </a:r>
            <a:endParaRPr b="1" sz="4000">
              <a:solidFill>
                <a:srgbClr val="7030A0"/>
              </a:solidFill>
              <a:latin typeface="DFKai-SB"/>
              <a:ea typeface="DFKai-SB"/>
              <a:cs typeface="DFKai-SB"/>
              <a:sym typeface="DFKai-SB"/>
            </a:endParaRPr>
          </a:p>
          <a:p>
            <a:pPr indent="0" lvl="0" marL="0" marR="0" rtl="0" algn="just">
              <a:spcBef>
                <a:spcPts val="0"/>
              </a:spcBef>
              <a:spcAft>
                <a:spcPts val="0"/>
              </a:spcAft>
              <a:buNone/>
            </a:pPr>
            <a:r>
              <a:rPr b="1" lang="zh-TW" sz="4000">
                <a:solidFill>
                  <a:srgbClr val="7030A0"/>
                </a:solidFill>
                <a:latin typeface="DFKai-SB"/>
                <a:ea typeface="DFKai-SB"/>
                <a:cs typeface="DFKai-SB"/>
                <a:sym typeface="DFKai-SB"/>
              </a:rPr>
              <a:t>2.地點：臺北市立仁愛國民中學音樂班</a:t>
            </a:r>
            <a:endParaRPr b="1" sz="4000">
              <a:solidFill>
                <a:srgbClr val="7030A0"/>
              </a:solidFill>
              <a:latin typeface="DFKai-SB"/>
              <a:ea typeface="DFKai-SB"/>
              <a:cs typeface="DFKai-SB"/>
              <a:sym typeface="DFKai-SB"/>
            </a:endParaRPr>
          </a:p>
          <a:p>
            <a:pPr indent="0" lvl="0" marL="0" marR="0" rtl="0" algn="just">
              <a:spcBef>
                <a:spcPts val="0"/>
              </a:spcBef>
              <a:spcAft>
                <a:spcPts val="0"/>
              </a:spcAft>
              <a:buNone/>
            </a:pPr>
            <a:r>
              <a:rPr b="1" lang="zh-TW" sz="4000">
                <a:solidFill>
                  <a:srgbClr val="7030A0"/>
                </a:solidFill>
                <a:latin typeface="DFKai-SB"/>
                <a:ea typeface="DFKai-SB"/>
                <a:cs typeface="DFKai-SB"/>
                <a:sym typeface="DFKai-SB"/>
              </a:rPr>
              <a:t>        辦公室。 </a:t>
            </a:r>
            <a:endParaRPr b="1" sz="4000">
              <a:solidFill>
                <a:srgbClr val="7030A0"/>
              </a:solidFill>
              <a:latin typeface="DFKai-SB"/>
              <a:ea typeface="DFKai-SB"/>
              <a:cs typeface="DFKai-SB"/>
              <a:sym typeface="DFKai-SB"/>
            </a:endParaRPr>
          </a:p>
          <a:p>
            <a:pPr indent="0" lvl="0" marL="0" marR="0" rtl="0" algn="just">
              <a:spcBef>
                <a:spcPts val="0"/>
              </a:spcBef>
              <a:spcAft>
                <a:spcPts val="0"/>
              </a:spcAft>
              <a:buNone/>
            </a:pPr>
            <a:r>
              <a:t/>
            </a:r>
            <a:endParaRPr b="1" sz="4000">
              <a:solidFill>
                <a:srgbClr val="7030A0"/>
              </a:solidFill>
              <a:latin typeface="DFKai-SB"/>
              <a:ea typeface="DFKai-SB"/>
              <a:cs typeface="DFKai-SB"/>
              <a:sym typeface="DFKai-SB"/>
            </a:endParaRPr>
          </a:p>
          <a:p>
            <a:pPr indent="0" lvl="0" marL="0" rtl="0" algn="just">
              <a:spcBef>
                <a:spcPts val="0"/>
              </a:spcBef>
              <a:spcAft>
                <a:spcPts val="0"/>
              </a:spcAft>
              <a:buNone/>
            </a:pPr>
            <a:r>
              <a:rPr b="1" lang="zh-TW" sz="4000">
                <a:solidFill>
                  <a:srgbClr val="7030A0"/>
                </a:solidFill>
                <a:latin typeface="DFKai-SB"/>
                <a:ea typeface="DFKai-SB"/>
                <a:cs typeface="DFKai-SB"/>
                <a:sym typeface="DFKai-SB"/>
              </a:rPr>
              <a:t>3</a:t>
            </a:r>
            <a:r>
              <a:rPr b="1" lang="zh-TW" sz="4000">
                <a:solidFill>
                  <a:srgbClr val="7030A0"/>
                </a:solidFill>
                <a:latin typeface="DFKai-SB"/>
                <a:ea typeface="DFKai-SB"/>
                <a:cs typeface="DFKai-SB"/>
                <a:sym typeface="DFKai-SB"/>
              </a:rPr>
              <a:t>.複查結果：</a:t>
            </a:r>
            <a:endParaRPr b="1" sz="4000">
              <a:solidFill>
                <a:srgbClr val="7030A0"/>
              </a:solidFill>
              <a:latin typeface="DFKai-SB"/>
              <a:ea typeface="DFKai-SB"/>
              <a:cs typeface="DFKai-SB"/>
              <a:sym typeface="DFKai-SB"/>
            </a:endParaRPr>
          </a:p>
          <a:p>
            <a:pPr indent="457200" lvl="0" marL="1828800" rtl="0" algn="just">
              <a:spcBef>
                <a:spcPts val="0"/>
              </a:spcBef>
              <a:spcAft>
                <a:spcPts val="0"/>
              </a:spcAft>
              <a:buClr>
                <a:schemeClr val="dk1"/>
              </a:buClr>
              <a:buFont typeface="Arial"/>
              <a:buNone/>
            </a:pPr>
            <a:r>
              <a:rPr b="1" lang="zh-TW" sz="4000">
                <a:solidFill>
                  <a:srgbClr val="7030A0"/>
                </a:solidFill>
                <a:latin typeface="DFKai-SB"/>
                <a:ea typeface="DFKai-SB"/>
                <a:cs typeface="DFKai-SB"/>
                <a:sym typeface="DFKai-SB"/>
              </a:rPr>
              <a:t>5月15日(星期五)以電子郵件通知。</a:t>
            </a:r>
            <a:endParaRPr b="1" sz="4000">
              <a:solidFill>
                <a:srgbClr val="7030A0"/>
              </a:solidFill>
              <a:latin typeface="DFKai-SB"/>
              <a:ea typeface="DFKai-SB"/>
              <a:cs typeface="DFKai-SB"/>
              <a:sym typeface="DFKai-SB"/>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grpSp>
        <p:nvGrpSpPr>
          <p:cNvPr id="404" name="Google Shape;404;p25"/>
          <p:cNvGrpSpPr/>
          <p:nvPr/>
        </p:nvGrpSpPr>
        <p:grpSpPr>
          <a:xfrm>
            <a:off x="3321679" y="308371"/>
            <a:ext cx="5820695" cy="1176987"/>
            <a:chOff x="3027830" y="946781"/>
            <a:chExt cx="4119017" cy="971179"/>
          </a:xfrm>
        </p:grpSpPr>
        <p:pic>
          <p:nvPicPr>
            <p:cNvPr id="405" name="Google Shape;405;p25"/>
            <p:cNvPicPr preferRelativeResize="0"/>
            <p:nvPr/>
          </p:nvPicPr>
          <p:blipFill rotWithShape="1">
            <a:blip r:embed="rId3">
              <a:alphaModFix/>
            </a:blip>
            <a:srcRect b="0" l="0" r="0" t="0"/>
            <a:stretch/>
          </p:blipFill>
          <p:spPr>
            <a:xfrm>
              <a:off x="3027830" y="946781"/>
              <a:ext cx="4119017" cy="971179"/>
            </a:xfrm>
            <a:prstGeom prst="rect">
              <a:avLst/>
            </a:prstGeom>
            <a:noFill/>
            <a:ln>
              <a:noFill/>
            </a:ln>
          </p:spPr>
        </p:pic>
        <p:sp>
          <p:nvSpPr>
            <p:cNvPr id="406" name="Google Shape;406;p25"/>
            <p:cNvSpPr/>
            <p:nvPr/>
          </p:nvSpPr>
          <p:spPr>
            <a:xfrm rot="3415">
              <a:off x="3672770" y="1127196"/>
              <a:ext cx="2717701" cy="5334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zh-TW" sz="3600">
                  <a:solidFill>
                    <a:srgbClr val="002060"/>
                  </a:solidFill>
                  <a:latin typeface="DFKai-SB"/>
                  <a:ea typeface="DFKai-SB"/>
                  <a:cs typeface="DFKai-SB"/>
                  <a:sym typeface="DFKai-SB"/>
                </a:rPr>
                <a:t>錄取&amp;報到</a:t>
              </a:r>
              <a:endParaRPr/>
            </a:p>
          </p:txBody>
        </p:sp>
      </p:grpSp>
      <p:pic>
        <p:nvPicPr>
          <p:cNvPr id="407" name="Google Shape;407;p25"/>
          <p:cNvPicPr preferRelativeResize="0"/>
          <p:nvPr/>
        </p:nvPicPr>
        <p:blipFill rotWithShape="1">
          <a:blip r:embed="rId4">
            <a:alphaModFix/>
          </a:blip>
          <a:srcRect b="0" l="0" r="0" t="0"/>
          <a:stretch/>
        </p:blipFill>
        <p:spPr>
          <a:xfrm>
            <a:off x="10624821" y="3824748"/>
            <a:ext cx="1567179" cy="3033251"/>
          </a:xfrm>
          <a:prstGeom prst="rect">
            <a:avLst/>
          </a:prstGeom>
          <a:noFill/>
          <a:ln>
            <a:noFill/>
          </a:ln>
        </p:spPr>
      </p:pic>
      <p:pic>
        <p:nvPicPr>
          <p:cNvPr id="408" name="Google Shape;408;p25"/>
          <p:cNvPicPr preferRelativeResize="0"/>
          <p:nvPr/>
        </p:nvPicPr>
        <p:blipFill rotWithShape="1">
          <a:blip r:embed="rId4">
            <a:alphaModFix/>
          </a:blip>
          <a:srcRect b="0" l="0" r="0" t="0"/>
          <a:stretch/>
        </p:blipFill>
        <p:spPr>
          <a:xfrm flipH="1">
            <a:off x="-1" y="3293806"/>
            <a:ext cx="1841499" cy="3564192"/>
          </a:xfrm>
          <a:prstGeom prst="rect">
            <a:avLst/>
          </a:prstGeom>
          <a:noFill/>
          <a:ln>
            <a:noFill/>
          </a:ln>
        </p:spPr>
      </p:pic>
      <p:sp>
        <p:nvSpPr>
          <p:cNvPr id="409" name="Google Shape;409;p25"/>
          <p:cNvSpPr/>
          <p:nvPr/>
        </p:nvSpPr>
        <p:spPr>
          <a:xfrm>
            <a:off x="2247737" y="1554625"/>
            <a:ext cx="8377200" cy="2246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zh-TW" sz="2800">
                <a:solidFill>
                  <a:srgbClr val="FF0000"/>
                </a:solidFill>
                <a:latin typeface="DFKai-SB"/>
                <a:ea typeface="DFKai-SB"/>
                <a:cs typeface="DFKai-SB"/>
                <a:sym typeface="DFKai-SB"/>
              </a:rPr>
              <a:t>撕榜與報到</a:t>
            </a:r>
            <a:endParaRPr b="1" sz="2800">
              <a:solidFill>
                <a:srgbClr val="FF0000"/>
              </a:solidFill>
              <a:latin typeface="DFKai-SB"/>
              <a:ea typeface="DFKai-SB"/>
              <a:cs typeface="DFKai-SB"/>
              <a:sym typeface="DFKai-SB"/>
            </a:endParaRPr>
          </a:p>
          <a:p>
            <a:pPr indent="0" lvl="0" marL="0" marR="0" rtl="0" algn="l">
              <a:spcBef>
                <a:spcPts val="0"/>
              </a:spcBef>
              <a:spcAft>
                <a:spcPts val="0"/>
              </a:spcAft>
              <a:buNone/>
            </a:pPr>
            <a:r>
              <a:rPr b="1" lang="zh-TW" sz="2800">
                <a:solidFill>
                  <a:srgbClr val="7030A0"/>
                </a:solidFill>
                <a:latin typeface="DFKai-SB"/>
                <a:ea typeface="DFKai-SB"/>
                <a:cs typeface="DFKai-SB"/>
                <a:sym typeface="DFKai-SB"/>
              </a:rPr>
              <a:t>11</a:t>
            </a:r>
            <a:r>
              <a:rPr b="1" lang="zh-TW" sz="2800">
                <a:solidFill>
                  <a:srgbClr val="7030A0"/>
                </a:solidFill>
                <a:latin typeface="DFKai-SB"/>
                <a:ea typeface="DFKai-SB"/>
                <a:cs typeface="DFKai-SB"/>
                <a:sym typeface="DFKai-SB"/>
              </a:rPr>
              <a:t>5</a:t>
            </a:r>
            <a:r>
              <a:rPr b="1" lang="zh-TW" sz="2800">
                <a:solidFill>
                  <a:srgbClr val="7030A0"/>
                </a:solidFill>
                <a:latin typeface="DFKai-SB"/>
                <a:ea typeface="DFKai-SB"/>
                <a:cs typeface="DFKai-SB"/>
                <a:sym typeface="DFKai-SB"/>
              </a:rPr>
              <a:t>年</a:t>
            </a:r>
            <a:r>
              <a:rPr b="1" lang="zh-TW" sz="2800">
                <a:solidFill>
                  <a:srgbClr val="7030A0"/>
                </a:solidFill>
                <a:latin typeface="DFKai-SB"/>
                <a:ea typeface="DFKai-SB"/>
                <a:cs typeface="DFKai-SB"/>
                <a:sym typeface="DFKai-SB"/>
              </a:rPr>
              <a:t>5</a:t>
            </a:r>
            <a:r>
              <a:rPr b="1" lang="zh-TW" sz="2800">
                <a:solidFill>
                  <a:srgbClr val="7030A0"/>
                </a:solidFill>
                <a:latin typeface="DFKai-SB"/>
                <a:ea typeface="DFKai-SB"/>
                <a:cs typeface="DFKai-SB"/>
                <a:sym typeface="DFKai-SB"/>
              </a:rPr>
              <a:t>月</a:t>
            </a:r>
            <a:r>
              <a:rPr b="1" lang="zh-TW" sz="2800">
                <a:solidFill>
                  <a:srgbClr val="7030A0"/>
                </a:solidFill>
                <a:latin typeface="DFKai-SB"/>
                <a:ea typeface="DFKai-SB"/>
                <a:cs typeface="DFKai-SB"/>
                <a:sym typeface="DFKai-SB"/>
              </a:rPr>
              <a:t>23</a:t>
            </a:r>
            <a:r>
              <a:rPr b="1" lang="zh-TW" sz="2800">
                <a:solidFill>
                  <a:srgbClr val="7030A0"/>
                </a:solidFill>
                <a:latin typeface="DFKai-SB"/>
                <a:ea typeface="DFKai-SB"/>
                <a:cs typeface="DFKai-SB"/>
                <a:sym typeface="DFKai-SB"/>
              </a:rPr>
              <a:t>日(星期</a:t>
            </a:r>
            <a:r>
              <a:rPr b="1" lang="zh-TW" sz="2800">
                <a:solidFill>
                  <a:srgbClr val="7030A0"/>
                </a:solidFill>
                <a:latin typeface="DFKai-SB"/>
                <a:ea typeface="DFKai-SB"/>
                <a:cs typeface="DFKai-SB"/>
                <a:sym typeface="DFKai-SB"/>
              </a:rPr>
              <a:t>六</a:t>
            </a:r>
            <a:r>
              <a:rPr b="1" lang="zh-TW" sz="2800">
                <a:solidFill>
                  <a:srgbClr val="7030A0"/>
                </a:solidFill>
                <a:latin typeface="DFKai-SB"/>
                <a:ea typeface="DFKai-SB"/>
                <a:cs typeface="DFKai-SB"/>
                <a:sym typeface="DFKai-SB"/>
              </a:rPr>
              <a:t>)</a:t>
            </a:r>
            <a:endParaRPr/>
          </a:p>
          <a:p>
            <a:pPr indent="0" lvl="0" marL="0" marR="0" rtl="0" algn="l">
              <a:spcBef>
                <a:spcPts val="0"/>
              </a:spcBef>
              <a:spcAft>
                <a:spcPts val="0"/>
              </a:spcAft>
              <a:buNone/>
            </a:pPr>
            <a:r>
              <a:rPr b="1" lang="zh-TW" sz="2800">
                <a:solidFill>
                  <a:srgbClr val="7030A0"/>
                </a:solidFill>
                <a:latin typeface="DFKai-SB"/>
                <a:ea typeface="DFKai-SB"/>
                <a:cs typeface="DFKai-SB"/>
                <a:sym typeface="DFKai-SB"/>
              </a:rPr>
              <a:t>1.時間：上午</a:t>
            </a:r>
            <a:r>
              <a:rPr b="1" lang="zh-TW" sz="2800">
                <a:solidFill>
                  <a:srgbClr val="7030A0"/>
                </a:solidFill>
                <a:latin typeface="DFKai-SB"/>
                <a:ea typeface="DFKai-SB"/>
                <a:cs typeface="DFKai-SB"/>
                <a:sym typeface="DFKai-SB"/>
              </a:rPr>
              <a:t>8:30</a:t>
            </a:r>
            <a:r>
              <a:rPr b="1" lang="zh-TW" sz="2800">
                <a:solidFill>
                  <a:srgbClr val="7030A0"/>
                </a:solidFill>
                <a:latin typeface="DFKai-SB"/>
                <a:ea typeface="DFKai-SB"/>
                <a:cs typeface="DFKai-SB"/>
                <a:sym typeface="DFKai-SB"/>
              </a:rPr>
              <a:t>時</a:t>
            </a:r>
            <a:r>
              <a:rPr b="1" lang="zh-TW" sz="2800">
                <a:solidFill>
                  <a:srgbClr val="7030A0"/>
                </a:solidFill>
                <a:latin typeface="DFKai-SB"/>
                <a:ea typeface="DFKai-SB"/>
                <a:cs typeface="DFKai-SB"/>
                <a:sym typeface="DFKai-SB"/>
              </a:rPr>
              <a:t>起</a:t>
            </a:r>
            <a:r>
              <a:rPr b="1" lang="zh-TW" sz="2800">
                <a:solidFill>
                  <a:srgbClr val="7030A0"/>
                </a:solidFill>
                <a:latin typeface="DFKai-SB"/>
                <a:ea typeface="DFKai-SB"/>
                <a:cs typeface="DFKai-SB"/>
                <a:sym typeface="DFKai-SB"/>
              </a:rPr>
              <a:t> </a:t>
            </a:r>
            <a:endParaRPr b="1" sz="2800">
              <a:solidFill>
                <a:srgbClr val="7030A0"/>
              </a:solidFill>
              <a:latin typeface="DFKai-SB"/>
              <a:ea typeface="DFKai-SB"/>
              <a:cs typeface="DFKai-SB"/>
              <a:sym typeface="DFKai-SB"/>
            </a:endParaRPr>
          </a:p>
          <a:p>
            <a:pPr indent="0" lvl="0" marL="0" marR="0" rtl="0" algn="l">
              <a:spcBef>
                <a:spcPts val="0"/>
              </a:spcBef>
              <a:spcAft>
                <a:spcPts val="0"/>
              </a:spcAft>
              <a:buNone/>
            </a:pPr>
            <a:r>
              <a:rPr b="1" lang="zh-TW" sz="2800">
                <a:solidFill>
                  <a:srgbClr val="7030A0"/>
                </a:solidFill>
                <a:latin typeface="DFKai-SB"/>
                <a:ea typeface="DFKai-SB"/>
                <a:cs typeface="DFKai-SB"/>
                <a:sym typeface="DFKai-SB"/>
              </a:rPr>
              <a:t>2.地點：臺北市立仁愛國民中學</a:t>
            </a:r>
            <a:r>
              <a:rPr b="1" lang="zh-TW" sz="2800">
                <a:solidFill>
                  <a:srgbClr val="7030A0"/>
                </a:solidFill>
                <a:latin typeface="DFKai-SB"/>
                <a:ea typeface="DFKai-SB"/>
                <a:cs typeface="DFKai-SB"/>
                <a:sym typeface="DFKai-SB"/>
              </a:rPr>
              <a:t>活動中心3樓</a:t>
            </a:r>
            <a:endParaRPr b="1" sz="2800">
              <a:solidFill>
                <a:srgbClr val="7030A0"/>
              </a:solidFill>
              <a:latin typeface="DFKai-SB"/>
              <a:ea typeface="DFKai-SB"/>
              <a:cs typeface="DFKai-SB"/>
              <a:sym typeface="DFKai-SB"/>
            </a:endParaRPr>
          </a:p>
          <a:p>
            <a:pPr indent="0" lvl="0" marL="0" marR="0" rtl="0" algn="l">
              <a:spcBef>
                <a:spcPts val="0"/>
              </a:spcBef>
              <a:spcAft>
                <a:spcPts val="0"/>
              </a:spcAft>
              <a:buNone/>
            </a:pPr>
            <a:r>
              <a:rPr b="1" lang="zh-TW" sz="2800">
                <a:solidFill>
                  <a:srgbClr val="7030A0"/>
                </a:solidFill>
                <a:latin typeface="DFKai-SB"/>
                <a:ea typeface="DFKai-SB"/>
                <a:cs typeface="DFKai-SB"/>
                <a:sym typeface="DFKai-SB"/>
              </a:rPr>
              <a:t>3.依考生所持撕榜梯次序號單,依序現場撕榜，</a:t>
            </a:r>
            <a:endParaRPr b="1" sz="2800">
              <a:solidFill>
                <a:srgbClr val="7030A0"/>
              </a:solidFill>
              <a:latin typeface="DFKai-SB"/>
              <a:ea typeface="DFKai-SB"/>
              <a:cs typeface="DFKai-SB"/>
              <a:sym typeface="DFKai-SB"/>
            </a:endParaRPr>
          </a:p>
          <a:p>
            <a:pPr indent="0" lvl="0" marL="0" marR="0" rtl="0" algn="l">
              <a:spcBef>
                <a:spcPts val="0"/>
              </a:spcBef>
              <a:spcAft>
                <a:spcPts val="0"/>
              </a:spcAft>
              <a:buNone/>
            </a:pPr>
            <a:r>
              <a:rPr b="1" lang="zh-TW" sz="2800">
                <a:solidFill>
                  <a:srgbClr val="7030A0"/>
                </a:solidFill>
                <a:latin typeface="DFKai-SB"/>
                <a:ea typeface="DFKai-SB"/>
                <a:cs typeface="DFKai-SB"/>
                <a:sym typeface="DFKai-SB"/>
              </a:rPr>
              <a:t>並完成各校錄取報到程序。</a:t>
            </a:r>
            <a:endParaRPr b="1" sz="2800">
              <a:solidFill>
                <a:srgbClr val="7030A0"/>
              </a:solidFill>
              <a:latin typeface="DFKai-SB"/>
              <a:ea typeface="DFKai-SB"/>
              <a:cs typeface="DFKai-SB"/>
              <a:sym typeface="DFKai-SB"/>
            </a:endParaRPr>
          </a:p>
          <a:p>
            <a:pPr indent="0" lvl="0" marL="0" marR="0" rtl="0" algn="l">
              <a:spcBef>
                <a:spcPts val="0"/>
              </a:spcBef>
              <a:spcAft>
                <a:spcPts val="0"/>
              </a:spcAft>
              <a:buNone/>
            </a:pPr>
            <a:r>
              <a:rPr b="1" lang="zh-TW" sz="2800">
                <a:solidFill>
                  <a:srgbClr val="7030A0"/>
                </a:solidFill>
                <a:latin typeface="DFKai-SB"/>
                <a:ea typeface="DFKai-SB"/>
                <a:cs typeface="DFKai-SB"/>
                <a:sym typeface="DFKai-SB"/>
              </a:rPr>
              <a:t>4.錄取考生須於撕榜後立即至撕榜現場各校報到處完成報到，逾時視同自動放棄，錄取資格不予保留。</a:t>
            </a:r>
            <a:endParaRPr b="1" sz="2800">
              <a:solidFill>
                <a:srgbClr val="7030A0"/>
              </a:solidFill>
              <a:latin typeface="DFKai-SB"/>
              <a:ea typeface="DFKai-SB"/>
              <a:cs typeface="DFKai-SB"/>
              <a:sym typeface="DFKai-SB"/>
            </a:endParaRPr>
          </a:p>
          <a:p>
            <a:pPr indent="0" lvl="0" marL="0" marR="0" rtl="0" algn="l">
              <a:spcBef>
                <a:spcPts val="0"/>
              </a:spcBef>
              <a:spcAft>
                <a:spcPts val="0"/>
              </a:spcAft>
              <a:buNone/>
            </a:pPr>
            <a:r>
              <a:t/>
            </a:r>
            <a:endParaRPr b="1" sz="2800">
              <a:solidFill>
                <a:srgbClr val="7030A0"/>
              </a:solidFill>
              <a:latin typeface="DFKai-SB"/>
              <a:ea typeface="DFKai-SB"/>
              <a:cs typeface="DFKai-SB"/>
              <a:sym typeface="DFKai-SB"/>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grpSp>
        <p:nvGrpSpPr>
          <p:cNvPr id="414" name="Google Shape;414;g3c0762c1538_0_0"/>
          <p:cNvGrpSpPr/>
          <p:nvPr/>
        </p:nvGrpSpPr>
        <p:grpSpPr>
          <a:xfrm>
            <a:off x="3331858" y="-177581"/>
            <a:ext cx="5820583" cy="1176972"/>
            <a:chOff x="3027830" y="946781"/>
            <a:chExt cx="4119017" cy="971179"/>
          </a:xfrm>
        </p:grpSpPr>
        <p:pic>
          <p:nvPicPr>
            <p:cNvPr id="415" name="Google Shape;415;g3c0762c1538_0_0"/>
            <p:cNvPicPr preferRelativeResize="0"/>
            <p:nvPr/>
          </p:nvPicPr>
          <p:blipFill rotWithShape="1">
            <a:blip r:embed="rId3">
              <a:alphaModFix/>
            </a:blip>
            <a:srcRect b="0" l="0" r="0" t="0"/>
            <a:stretch/>
          </p:blipFill>
          <p:spPr>
            <a:xfrm>
              <a:off x="3027830" y="946781"/>
              <a:ext cx="4119017" cy="971179"/>
            </a:xfrm>
            <a:prstGeom prst="rect">
              <a:avLst/>
            </a:prstGeom>
            <a:noFill/>
            <a:ln>
              <a:noFill/>
            </a:ln>
          </p:spPr>
        </p:pic>
        <p:sp>
          <p:nvSpPr>
            <p:cNvPr id="416" name="Google Shape;416;g3c0762c1538_0_0"/>
            <p:cNvSpPr/>
            <p:nvPr/>
          </p:nvSpPr>
          <p:spPr>
            <a:xfrm rot="3415">
              <a:off x="3672770" y="1127196"/>
              <a:ext cx="2717701" cy="5334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zh-TW" sz="3600">
                  <a:solidFill>
                    <a:srgbClr val="002060"/>
                  </a:solidFill>
                  <a:latin typeface="DFKai-SB"/>
                  <a:ea typeface="DFKai-SB"/>
                  <a:cs typeface="DFKai-SB"/>
                  <a:sym typeface="DFKai-SB"/>
                </a:rPr>
                <a:t>常見問題 1</a:t>
              </a:r>
              <a:r>
                <a:rPr b="1" lang="zh-TW" sz="3600">
                  <a:solidFill>
                    <a:srgbClr val="002060"/>
                  </a:solidFill>
                  <a:latin typeface="DFKai-SB"/>
                  <a:ea typeface="DFKai-SB"/>
                  <a:cs typeface="DFKai-SB"/>
                  <a:sym typeface="DFKai-SB"/>
                </a:rPr>
                <a:t>/4</a:t>
              </a:r>
              <a:endParaRPr/>
            </a:p>
          </p:txBody>
        </p:sp>
      </p:grpSp>
      <p:pic>
        <p:nvPicPr>
          <p:cNvPr id="417" name="Google Shape;417;g3c0762c1538_0_0"/>
          <p:cNvPicPr preferRelativeResize="0"/>
          <p:nvPr/>
        </p:nvPicPr>
        <p:blipFill rotWithShape="1">
          <a:blip r:embed="rId4">
            <a:alphaModFix/>
          </a:blip>
          <a:srcRect b="0" l="0" r="0" t="0"/>
          <a:stretch/>
        </p:blipFill>
        <p:spPr>
          <a:xfrm>
            <a:off x="10624821" y="3824748"/>
            <a:ext cx="1567179" cy="3033250"/>
          </a:xfrm>
          <a:prstGeom prst="rect">
            <a:avLst/>
          </a:prstGeom>
          <a:noFill/>
          <a:ln>
            <a:noFill/>
          </a:ln>
        </p:spPr>
      </p:pic>
      <p:pic>
        <p:nvPicPr>
          <p:cNvPr id="418" name="Google Shape;418;g3c0762c1538_0_0"/>
          <p:cNvPicPr preferRelativeResize="0"/>
          <p:nvPr/>
        </p:nvPicPr>
        <p:blipFill rotWithShape="1">
          <a:blip r:embed="rId4">
            <a:alphaModFix/>
          </a:blip>
          <a:srcRect b="0" l="0" r="0" t="0"/>
          <a:stretch/>
        </p:blipFill>
        <p:spPr>
          <a:xfrm flipH="1">
            <a:off x="0" y="4376399"/>
            <a:ext cx="1282150" cy="2481600"/>
          </a:xfrm>
          <a:prstGeom prst="rect">
            <a:avLst/>
          </a:prstGeom>
          <a:noFill/>
          <a:ln>
            <a:noFill/>
          </a:ln>
        </p:spPr>
      </p:pic>
      <p:sp>
        <p:nvSpPr>
          <p:cNvPr id="419" name="Google Shape;419;g3c0762c1538_0_0"/>
          <p:cNvSpPr/>
          <p:nvPr/>
        </p:nvSpPr>
        <p:spPr>
          <a:xfrm>
            <a:off x="420750" y="742625"/>
            <a:ext cx="11350500" cy="5877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rPr lang="zh-TW" sz="2400">
                <a:solidFill>
                  <a:schemeClr val="dk1"/>
                </a:solidFill>
                <a:latin typeface="DFKai-SB"/>
                <a:ea typeface="DFKai-SB"/>
                <a:cs typeface="DFKai-SB"/>
                <a:sym typeface="DFKai-SB"/>
              </a:rPr>
              <a:t>●</a:t>
            </a:r>
            <a:r>
              <a:rPr lang="zh-TW" sz="2400" u="sng">
                <a:solidFill>
                  <a:schemeClr val="dk1"/>
                </a:solidFill>
                <a:latin typeface="DFKai-SB"/>
                <a:ea typeface="DFKai-SB"/>
                <a:cs typeface="DFKai-SB"/>
                <a:sym typeface="DFKai-SB"/>
              </a:rPr>
              <a:t>報名身分</a:t>
            </a:r>
            <a:r>
              <a:rPr lang="zh-TW" sz="2400">
                <a:solidFill>
                  <a:schemeClr val="dk1"/>
                </a:solidFill>
                <a:latin typeface="DFKai-SB"/>
                <a:ea typeface="DFKai-SB"/>
                <a:cs typeface="DFKai-SB"/>
                <a:sym typeface="DFKai-SB"/>
              </a:rPr>
              <a:t>相關問題：</a:t>
            </a:r>
            <a:endParaRPr sz="2400">
              <a:solidFill>
                <a:schemeClr val="dk1"/>
              </a:solidFill>
              <a:latin typeface="DFKai-SB"/>
              <a:ea typeface="DFKai-SB"/>
              <a:cs typeface="DFKai-SB"/>
              <a:sym typeface="DFKai-SB"/>
            </a:endParaRPr>
          </a:p>
          <a:p>
            <a:pPr indent="0" lvl="0" marL="0" rtl="0" algn="l">
              <a:spcBef>
                <a:spcPts val="0"/>
              </a:spcBef>
              <a:spcAft>
                <a:spcPts val="0"/>
              </a:spcAft>
              <a:buClr>
                <a:schemeClr val="dk1"/>
              </a:buClr>
              <a:buSzPts val="1100"/>
              <a:buFont typeface="Arial"/>
              <a:buNone/>
            </a:pPr>
            <a:r>
              <a:rPr b="1" lang="zh-TW" sz="2400">
                <a:solidFill>
                  <a:srgbClr val="741B47"/>
                </a:solidFill>
                <a:latin typeface="DFKai-SB"/>
                <a:ea typeface="DFKai-SB"/>
                <a:cs typeface="DFKai-SB"/>
                <a:sym typeface="DFKai-SB"/>
              </a:rPr>
              <a:t>1.請問台北市體制外學校學生該如何報名跟體制內學校學生的報名方式相同嗎?學校名稱是要用實驗學校本身還是要用學籍學校?</a:t>
            </a:r>
            <a:endParaRPr b="1" sz="2400">
              <a:solidFill>
                <a:srgbClr val="741B47"/>
              </a:solidFill>
              <a:latin typeface="DFKai-SB"/>
              <a:ea typeface="DFKai-SB"/>
              <a:cs typeface="DFKai-SB"/>
              <a:sym typeface="DFKai-SB"/>
            </a:endParaRPr>
          </a:p>
          <a:p>
            <a:pPr indent="0" lvl="0" marL="0" rtl="0" algn="l">
              <a:spcBef>
                <a:spcPts val="0"/>
              </a:spcBef>
              <a:spcAft>
                <a:spcPts val="0"/>
              </a:spcAft>
              <a:buClr>
                <a:schemeClr val="dk1"/>
              </a:buClr>
              <a:buSzPts val="1100"/>
              <a:buFont typeface="Arial"/>
              <a:buNone/>
            </a:pPr>
            <a:r>
              <a:rPr lang="zh-TW" sz="2400">
                <a:solidFill>
                  <a:schemeClr val="dk1"/>
                </a:solidFill>
                <a:latin typeface="DFKai-SB"/>
                <a:ea typeface="DFKai-SB"/>
                <a:cs typeface="DFKai-SB"/>
                <a:sym typeface="DFKai-SB"/>
              </a:rPr>
              <a:t>答：</a:t>
            </a:r>
            <a:r>
              <a:rPr b="1" lang="zh-TW" sz="2400">
                <a:solidFill>
                  <a:schemeClr val="dk1"/>
                </a:solidFill>
                <a:latin typeface="DFKai-SB"/>
                <a:ea typeface="DFKai-SB"/>
                <a:cs typeface="DFKai-SB"/>
                <a:sym typeface="DFKai-SB"/>
              </a:rPr>
              <a:t>報名方式</a:t>
            </a:r>
            <a:r>
              <a:rPr lang="zh-TW" sz="2400">
                <a:solidFill>
                  <a:schemeClr val="dk1"/>
                </a:solidFill>
                <a:latin typeface="DFKai-SB"/>
                <a:ea typeface="DFKai-SB"/>
                <a:cs typeface="DFKai-SB"/>
                <a:sym typeface="DFKai-SB"/>
              </a:rPr>
              <a:t>：與體制內學生相同，一律採線上報名。</a:t>
            </a:r>
            <a:endParaRPr sz="2400">
              <a:solidFill>
                <a:schemeClr val="dk1"/>
              </a:solidFill>
              <a:latin typeface="DFKai-SB"/>
              <a:ea typeface="DFKai-SB"/>
              <a:cs typeface="DFKai-SB"/>
              <a:sym typeface="DFKai-SB"/>
            </a:endParaRPr>
          </a:p>
          <a:p>
            <a:pPr indent="0" lvl="0" marL="0" rtl="0" algn="l">
              <a:spcBef>
                <a:spcPts val="0"/>
              </a:spcBef>
              <a:spcAft>
                <a:spcPts val="0"/>
              </a:spcAft>
              <a:buClr>
                <a:schemeClr val="dk1"/>
              </a:buClr>
              <a:buSzPts val="1100"/>
              <a:buFont typeface="Arial"/>
              <a:buNone/>
            </a:pPr>
            <a:r>
              <a:rPr b="1" lang="zh-TW" sz="2400">
                <a:solidFill>
                  <a:schemeClr val="dk1"/>
                </a:solidFill>
                <a:latin typeface="DFKai-SB"/>
                <a:ea typeface="DFKai-SB"/>
                <a:cs typeface="DFKai-SB"/>
                <a:sym typeface="DFKai-SB"/>
              </a:rPr>
              <a:t>學校名稱</a:t>
            </a:r>
            <a:r>
              <a:rPr lang="zh-TW" sz="2400">
                <a:solidFill>
                  <a:schemeClr val="dk1"/>
                </a:solidFill>
                <a:latin typeface="DFKai-SB"/>
                <a:ea typeface="DFKai-SB"/>
                <a:cs typeface="DFKai-SB"/>
                <a:sym typeface="DFKai-SB"/>
              </a:rPr>
              <a:t>：有學籍者填「學籍學校」，個人自學者填「設籍學校」，實驗機構者填「機構名稱」。</a:t>
            </a:r>
            <a:endParaRPr sz="2400">
              <a:solidFill>
                <a:schemeClr val="dk1"/>
              </a:solidFill>
              <a:latin typeface="DFKai-SB"/>
              <a:ea typeface="DFKai-SB"/>
              <a:cs typeface="DFKai-SB"/>
              <a:sym typeface="DFKai-SB"/>
            </a:endParaRPr>
          </a:p>
          <a:p>
            <a:pPr indent="0" lvl="0" marL="0" rtl="0" algn="l">
              <a:spcBef>
                <a:spcPts val="0"/>
              </a:spcBef>
              <a:spcAft>
                <a:spcPts val="0"/>
              </a:spcAft>
              <a:buSzPts val="1100"/>
              <a:buNone/>
            </a:pPr>
            <a:r>
              <a:rPr b="1" lang="zh-TW" sz="2400">
                <a:solidFill>
                  <a:srgbClr val="741B47"/>
                </a:solidFill>
                <a:latin typeface="DFKai-SB"/>
                <a:ea typeface="DFKai-SB"/>
                <a:cs typeface="DFKai-SB"/>
                <a:sym typeface="DFKai-SB"/>
              </a:rPr>
              <a:t>2.</a:t>
            </a:r>
            <a:r>
              <a:rPr b="1" lang="zh-TW" sz="2400">
                <a:solidFill>
                  <a:srgbClr val="741B47"/>
                </a:solidFill>
                <a:latin typeface="DFKai-SB"/>
                <a:ea typeface="DFKai-SB"/>
                <a:cs typeface="DFKai-SB"/>
                <a:sym typeface="DFKai-SB"/>
              </a:rPr>
              <a:t>請問報名資料要繳交的戶口名簿，是簡易的戶口名簿可以嗎？</a:t>
            </a:r>
            <a:endParaRPr b="1" sz="2400">
              <a:solidFill>
                <a:srgbClr val="741B47"/>
              </a:solidFill>
              <a:latin typeface="DFKai-SB"/>
              <a:ea typeface="DFKai-SB"/>
              <a:cs typeface="DFKai-SB"/>
              <a:sym typeface="DFKai-SB"/>
            </a:endParaRPr>
          </a:p>
          <a:p>
            <a:pPr indent="0" lvl="0" marL="0" rtl="0" algn="l">
              <a:spcBef>
                <a:spcPts val="0"/>
              </a:spcBef>
              <a:spcAft>
                <a:spcPts val="0"/>
              </a:spcAft>
              <a:buSzPts val="1100"/>
              <a:buNone/>
            </a:pPr>
            <a:r>
              <a:rPr lang="zh-TW" sz="2400">
                <a:solidFill>
                  <a:schemeClr val="dk1"/>
                </a:solidFill>
                <a:latin typeface="DFKai-SB"/>
                <a:ea typeface="DFKai-SB"/>
                <a:cs typeface="DFKai-SB"/>
                <a:sym typeface="DFKai-SB"/>
              </a:rPr>
              <a:t>答：繳交戶口名簿的目的是為了看到學生戶籍情形，簡版應能達到相同功效</a:t>
            </a:r>
            <a:endParaRPr sz="2400">
              <a:solidFill>
                <a:schemeClr val="dk1"/>
              </a:solidFill>
              <a:latin typeface="DFKai-SB"/>
              <a:ea typeface="DFKai-SB"/>
              <a:cs typeface="DFKai-SB"/>
              <a:sym typeface="DFKai-SB"/>
            </a:endParaRPr>
          </a:p>
          <a:p>
            <a:pPr indent="0" lvl="0" marL="0" rtl="0" algn="l">
              <a:spcBef>
                <a:spcPts val="0"/>
              </a:spcBef>
              <a:spcAft>
                <a:spcPts val="0"/>
              </a:spcAft>
              <a:buSzPts val="1100"/>
              <a:buNone/>
            </a:pPr>
            <a:r>
              <a:rPr lang="zh-TW" sz="2400">
                <a:solidFill>
                  <a:schemeClr val="dk1"/>
                </a:solidFill>
                <a:latin typeface="DFKai-SB"/>
                <a:ea typeface="DFKai-SB"/>
                <a:cs typeface="DFKai-SB"/>
                <a:sym typeface="DFKai-SB"/>
              </a:rPr>
              <a:t>3.</a:t>
            </a:r>
            <a:r>
              <a:rPr b="1" lang="zh-TW" sz="2400">
                <a:solidFill>
                  <a:srgbClr val="69050A"/>
                </a:solidFill>
                <a:latin typeface="DFKai-SB"/>
                <a:ea typeface="DFKai-SB"/>
                <a:cs typeface="DFKai-SB"/>
                <a:sym typeface="DFKai-SB"/>
              </a:rPr>
              <a:t>請問戶口名簿有申請日期限制嗎？</a:t>
            </a:r>
            <a:r>
              <a:rPr lang="zh-TW" sz="2400">
                <a:solidFill>
                  <a:schemeClr val="dk1"/>
                </a:solidFill>
                <a:latin typeface="DFKai-SB"/>
                <a:ea typeface="DFKai-SB"/>
                <a:cs typeface="DFKai-SB"/>
                <a:sym typeface="DFKai-SB"/>
              </a:rPr>
              <a:t>例如近一個月的申請日期。</a:t>
            </a:r>
            <a:endParaRPr sz="2400">
              <a:solidFill>
                <a:schemeClr val="dk1"/>
              </a:solidFill>
              <a:latin typeface="DFKai-SB"/>
              <a:ea typeface="DFKai-SB"/>
              <a:cs typeface="DFKai-SB"/>
              <a:sym typeface="DFKai-SB"/>
            </a:endParaRPr>
          </a:p>
          <a:p>
            <a:pPr indent="0" lvl="0" marL="0" rtl="0" algn="l">
              <a:spcBef>
                <a:spcPts val="0"/>
              </a:spcBef>
              <a:spcAft>
                <a:spcPts val="0"/>
              </a:spcAft>
              <a:buSzPts val="1100"/>
              <a:buNone/>
            </a:pPr>
            <a:r>
              <a:rPr lang="zh-TW" sz="2400">
                <a:solidFill>
                  <a:schemeClr val="dk1"/>
                </a:solidFill>
                <a:latin typeface="DFKai-SB"/>
                <a:ea typeface="DFKai-SB"/>
                <a:cs typeface="DFKai-SB"/>
                <a:sym typeface="DFKai-SB"/>
              </a:rPr>
              <a:t>答：無日期限制，資訊正確清晰即可。若提供戶籍謄本，建議為3個月內版本以確保資料最新。</a:t>
            </a:r>
            <a:endParaRPr sz="2400">
              <a:solidFill>
                <a:schemeClr val="dk1"/>
              </a:solidFill>
              <a:latin typeface="DFKai-SB"/>
              <a:ea typeface="DFKai-SB"/>
              <a:cs typeface="DFKai-SB"/>
              <a:sym typeface="DFKai-SB"/>
            </a:endParaRPr>
          </a:p>
          <a:p>
            <a:pPr indent="0" lvl="0" marL="0" rtl="0" algn="l">
              <a:spcBef>
                <a:spcPts val="0"/>
              </a:spcBef>
              <a:spcAft>
                <a:spcPts val="0"/>
              </a:spcAft>
              <a:buSzPts val="1100"/>
              <a:buNone/>
            </a:pPr>
            <a:r>
              <a:rPr b="1" lang="zh-TW" sz="2400">
                <a:solidFill>
                  <a:srgbClr val="69050A"/>
                </a:solidFill>
                <a:latin typeface="DFKai-SB"/>
                <a:ea typeface="DFKai-SB"/>
                <a:cs typeface="DFKai-SB"/>
                <a:sym typeface="DFKai-SB"/>
              </a:rPr>
              <a:t>4.請問戶籍不在台北的學生，報名時就需要遷到台北嗎？如果孩子台北市的戶籍是寄居會影響到報名資格</a:t>
            </a:r>
            <a:endParaRPr b="1" sz="2400">
              <a:solidFill>
                <a:srgbClr val="69050A"/>
              </a:solidFill>
              <a:latin typeface="DFKai-SB"/>
              <a:ea typeface="DFKai-SB"/>
              <a:cs typeface="DFKai-SB"/>
              <a:sym typeface="DFKai-SB"/>
            </a:endParaRPr>
          </a:p>
          <a:p>
            <a:pPr indent="0" lvl="0" marL="0" rtl="0" algn="l">
              <a:spcBef>
                <a:spcPts val="0"/>
              </a:spcBef>
              <a:spcAft>
                <a:spcPts val="0"/>
              </a:spcAft>
              <a:buSzPts val="1100"/>
              <a:buNone/>
            </a:pPr>
            <a:r>
              <a:rPr lang="zh-TW" sz="2400">
                <a:solidFill>
                  <a:schemeClr val="dk1"/>
                </a:solidFill>
                <a:latin typeface="DFKai-SB"/>
                <a:ea typeface="DFKai-SB"/>
                <a:cs typeface="DFKai-SB"/>
                <a:sym typeface="DFKai-SB"/>
              </a:rPr>
              <a:t>答：報名資格限設籍「臺北市」。若是寄居，基本上戶口名簿地址在臺北市即可，但具體戶籍規範請洽戶政事務所確認</a:t>
            </a:r>
            <a:r>
              <a:rPr b="1" lang="zh-TW" sz="2400">
                <a:solidFill>
                  <a:srgbClr val="69050A"/>
                </a:solidFill>
                <a:latin typeface="DFKai-SB"/>
                <a:ea typeface="DFKai-SB"/>
                <a:cs typeface="DFKai-SB"/>
                <a:sym typeface="DFKai-SB"/>
              </a:rPr>
              <a:t>。</a:t>
            </a:r>
            <a:endParaRPr b="1" sz="2400">
              <a:solidFill>
                <a:srgbClr val="69050A"/>
              </a:solidFill>
              <a:latin typeface="DFKai-SB"/>
              <a:ea typeface="DFKai-SB"/>
              <a:cs typeface="DFKai-SB"/>
              <a:sym typeface="DFKai-SB"/>
            </a:endParaRPr>
          </a:p>
          <a:p>
            <a:pPr indent="0" lvl="0" marL="0" rtl="0" algn="l">
              <a:spcBef>
                <a:spcPts val="0"/>
              </a:spcBef>
              <a:spcAft>
                <a:spcPts val="0"/>
              </a:spcAft>
              <a:buSzPts val="1100"/>
              <a:buNone/>
            </a:pPr>
            <a:r>
              <a:t/>
            </a:r>
            <a:endParaRPr b="1" sz="2600">
              <a:solidFill>
                <a:srgbClr val="69050A"/>
              </a:solidFill>
              <a:latin typeface="DFKai-SB"/>
              <a:ea typeface="DFKai-SB"/>
              <a:cs typeface="DFKai-SB"/>
              <a:sym typeface="DFKai-SB"/>
            </a:endParaRPr>
          </a:p>
          <a:p>
            <a:pPr indent="0" lvl="0" marL="0" rtl="0" algn="l">
              <a:spcBef>
                <a:spcPts val="0"/>
              </a:spcBef>
              <a:spcAft>
                <a:spcPts val="0"/>
              </a:spcAft>
              <a:buClr>
                <a:schemeClr val="dk1"/>
              </a:buClr>
              <a:buSzPts val="1100"/>
              <a:buFont typeface="Arial"/>
              <a:buNone/>
            </a:pPr>
            <a:r>
              <a:t/>
            </a:r>
            <a:endParaRPr sz="2600">
              <a:solidFill>
                <a:schemeClr val="dk1"/>
              </a:solidFill>
              <a:latin typeface="DFKai-SB"/>
              <a:ea typeface="DFKai-SB"/>
              <a:cs typeface="DFKai-SB"/>
              <a:sym typeface="DFKai-SB"/>
            </a:endParaRPr>
          </a:p>
          <a:p>
            <a:pPr indent="0" lvl="0" marL="0" marR="0" rtl="0" algn="l">
              <a:spcBef>
                <a:spcPts val="0"/>
              </a:spcBef>
              <a:spcAft>
                <a:spcPts val="0"/>
              </a:spcAft>
              <a:buNone/>
            </a:pPr>
            <a:r>
              <a:t/>
            </a:r>
            <a:endParaRPr sz="2600">
              <a:solidFill>
                <a:schemeClr val="dk1"/>
              </a:solidFill>
              <a:latin typeface="DFKai-SB"/>
              <a:ea typeface="DFKai-SB"/>
              <a:cs typeface="DFKai-SB"/>
              <a:sym typeface="DFKai-SB"/>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grpSp>
        <p:nvGrpSpPr>
          <p:cNvPr id="424" name="Google Shape;424;g3c0762c1538_0_38"/>
          <p:cNvGrpSpPr/>
          <p:nvPr/>
        </p:nvGrpSpPr>
        <p:grpSpPr>
          <a:xfrm>
            <a:off x="3368533" y="42444"/>
            <a:ext cx="5820583" cy="1176972"/>
            <a:chOff x="3027830" y="946781"/>
            <a:chExt cx="4119017" cy="971179"/>
          </a:xfrm>
        </p:grpSpPr>
        <p:pic>
          <p:nvPicPr>
            <p:cNvPr id="425" name="Google Shape;425;g3c0762c1538_0_38"/>
            <p:cNvPicPr preferRelativeResize="0"/>
            <p:nvPr/>
          </p:nvPicPr>
          <p:blipFill rotWithShape="1">
            <a:blip r:embed="rId3">
              <a:alphaModFix/>
            </a:blip>
            <a:srcRect b="0" l="0" r="0" t="0"/>
            <a:stretch/>
          </p:blipFill>
          <p:spPr>
            <a:xfrm>
              <a:off x="3027830" y="946781"/>
              <a:ext cx="4119017" cy="971179"/>
            </a:xfrm>
            <a:prstGeom prst="rect">
              <a:avLst/>
            </a:prstGeom>
            <a:noFill/>
            <a:ln>
              <a:noFill/>
            </a:ln>
          </p:spPr>
        </p:pic>
        <p:sp>
          <p:nvSpPr>
            <p:cNvPr id="426" name="Google Shape;426;g3c0762c1538_0_38"/>
            <p:cNvSpPr/>
            <p:nvPr/>
          </p:nvSpPr>
          <p:spPr>
            <a:xfrm rot="3415">
              <a:off x="3672770" y="1127196"/>
              <a:ext cx="2717701" cy="5334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b="1" lang="zh-TW" sz="3600">
                  <a:solidFill>
                    <a:srgbClr val="002060"/>
                  </a:solidFill>
                  <a:latin typeface="DFKai-SB"/>
                  <a:ea typeface="DFKai-SB"/>
                  <a:cs typeface="DFKai-SB"/>
                  <a:sym typeface="DFKai-SB"/>
                </a:rPr>
                <a:t>常見問題 2/4</a:t>
              </a:r>
              <a:endParaRPr b="1" sz="3600">
                <a:solidFill>
                  <a:srgbClr val="002060"/>
                </a:solidFill>
                <a:latin typeface="DFKai-SB"/>
                <a:ea typeface="DFKai-SB"/>
                <a:cs typeface="DFKai-SB"/>
                <a:sym typeface="DFKai-SB"/>
              </a:endParaRPr>
            </a:p>
          </p:txBody>
        </p:sp>
      </p:grpSp>
      <p:pic>
        <p:nvPicPr>
          <p:cNvPr id="427" name="Google Shape;427;g3c0762c1538_0_38"/>
          <p:cNvPicPr preferRelativeResize="0"/>
          <p:nvPr/>
        </p:nvPicPr>
        <p:blipFill rotWithShape="1">
          <a:blip r:embed="rId4">
            <a:alphaModFix/>
          </a:blip>
          <a:srcRect b="0" l="0" r="0" t="0"/>
          <a:stretch/>
        </p:blipFill>
        <p:spPr>
          <a:xfrm>
            <a:off x="10624821" y="3824748"/>
            <a:ext cx="1567179" cy="3033250"/>
          </a:xfrm>
          <a:prstGeom prst="rect">
            <a:avLst/>
          </a:prstGeom>
          <a:noFill/>
          <a:ln>
            <a:noFill/>
          </a:ln>
        </p:spPr>
      </p:pic>
      <p:pic>
        <p:nvPicPr>
          <p:cNvPr id="428" name="Google Shape;428;g3c0762c1538_0_38"/>
          <p:cNvPicPr preferRelativeResize="0"/>
          <p:nvPr/>
        </p:nvPicPr>
        <p:blipFill rotWithShape="1">
          <a:blip r:embed="rId4">
            <a:alphaModFix/>
          </a:blip>
          <a:srcRect b="0" l="0" r="0" t="0"/>
          <a:stretch/>
        </p:blipFill>
        <p:spPr>
          <a:xfrm flipH="1">
            <a:off x="0" y="4376399"/>
            <a:ext cx="1282150" cy="2481600"/>
          </a:xfrm>
          <a:prstGeom prst="rect">
            <a:avLst/>
          </a:prstGeom>
          <a:noFill/>
          <a:ln>
            <a:noFill/>
          </a:ln>
        </p:spPr>
      </p:pic>
      <p:sp>
        <p:nvSpPr>
          <p:cNvPr id="429" name="Google Shape;429;g3c0762c1538_0_38"/>
          <p:cNvSpPr/>
          <p:nvPr/>
        </p:nvSpPr>
        <p:spPr>
          <a:xfrm>
            <a:off x="603575" y="1219425"/>
            <a:ext cx="11350500" cy="5357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rPr lang="zh-TW" sz="2600">
                <a:solidFill>
                  <a:schemeClr val="dk1"/>
                </a:solidFill>
                <a:latin typeface="DFKai-SB"/>
                <a:ea typeface="DFKai-SB"/>
                <a:cs typeface="DFKai-SB"/>
                <a:sym typeface="DFKai-SB"/>
              </a:rPr>
              <a:t>●</a:t>
            </a:r>
            <a:r>
              <a:rPr lang="zh-TW" sz="2600" u="sng">
                <a:solidFill>
                  <a:schemeClr val="dk1"/>
                </a:solidFill>
                <a:latin typeface="DFKai-SB"/>
                <a:ea typeface="DFKai-SB"/>
                <a:cs typeface="DFKai-SB"/>
                <a:sym typeface="DFKai-SB"/>
              </a:rPr>
              <a:t>術科考場</a:t>
            </a:r>
            <a:r>
              <a:rPr lang="zh-TW" sz="2600">
                <a:solidFill>
                  <a:schemeClr val="dk1"/>
                </a:solidFill>
                <a:latin typeface="DFKai-SB"/>
                <a:ea typeface="DFKai-SB"/>
                <a:cs typeface="DFKai-SB"/>
                <a:sym typeface="DFKai-SB"/>
              </a:rPr>
              <a:t>相關問問題：</a:t>
            </a:r>
            <a:endParaRPr sz="2600">
              <a:solidFill>
                <a:schemeClr val="dk1"/>
              </a:solidFill>
              <a:latin typeface="DFKai-SB"/>
              <a:ea typeface="DFKai-SB"/>
              <a:cs typeface="DFKai-SB"/>
              <a:sym typeface="DFKai-SB"/>
            </a:endParaRPr>
          </a:p>
          <a:p>
            <a:pPr indent="0" lvl="0" marL="0" rtl="0" algn="l">
              <a:spcBef>
                <a:spcPts val="0"/>
              </a:spcBef>
              <a:spcAft>
                <a:spcPts val="0"/>
              </a:spcAft>
              <a:buSzPts val="1100"/>
              <a:buNone/>
            </a:pPr>
            <a:r>
              <a:rPr b="1" lang="zh-TW" sz="2600">
                <a:solidFill>
                  <a:srgbClr val="741B47"/>
                </a:solidFill>
                <a:latin typeface="DFKai-SB"/>
                <a:ea typeface="DFKai-SB"/>
                <a:cs typeface="DFKai-SB"/>
                <a:sym typeface="DFKai-SB"/>
              </a:rPr>
              <a:t>1.請問擊樂組的小鼓</a:t>
            </a:r>
            <a:r>
              <a:rPr b="1" lang="zh-TW" sz="2600">
                <a:solidFill>
                  <a:srgbClr val="741B47"/>
                </a:solidFill>
                <a:latin typeface="DFKai-SB"/>
                <a:ea typeface="DFKai-SB"/>
                <a:cs typeface="DFKai-SB"/>
                <a:sym typeface="DFKai-SB"/>
              </a:rPr>
              <a:t>、</a:t>
            </a:r>
            <a:r>
              <a:rPr b="1" lang="zh-TW" sz="2600">
                <a:solidFill>
                  <a:srgbClr val="741B47"/>
                </a:solidFill>
                <a:latin typeface="DFKai-SB"/>
                <a:ea typeface="DFKai-SB"/>
                <a:cs typeface="DFKai-SB"/>
                <a:sym typeface="DFKai-SB"/>
              </a:rPr>
              <a:t>木琴考試現場可以調整高度嗎？</a:t>
            </a:r>
            <a:endParaRPr b="1" sz="2600">
              <a:solidFill>
                <a:srgbClr val="741B47"/>
              </a:solidFill>
              <a:latin typeface="DFKai-SB"/>
              <a:ea typeface="DFKai-SB"/>
              <a:cs typeface="DFKai-SB"/>
              <a:sym typeface="DFKai-SB"/>
            </a:endParaRPr>
          </a:p>
          <a:p>
            <a:pPr indent="0" lvl="0" marL="0" rtl="0" algn="l">
              <a:spcBef>
                <a:spcPts val="0"/>
              </a:spcBef>
              <a:spcAft>
                <a:spcPts val="0"/>
              </a:spcAft>
              <a:buSzPts val="1100"/>
              <a:buNone/>
            </a:pPr>
            <a:r>
              <a:rPr lang="zh-TW" sz="2600">
                <a:solidFill>
                  <a:schemeClr val="dk1"/>
                </a:solidFill>
                <a:latin typeface="DFKai-SB"/>
                <a:ea typeface="DFKai-SB"/>
                <a:cs typeface="DFKai-SB"/>
                <a:sym typeface="DFKai-SB"/>
              </a:rPr>
              <a:t>答：小鼓可以，木琴是固定高度</a:t>
            </a:r>
            <a:endParaRPr sz="2600">
              <a:solidFill>
                <a:schemeClr val="dk1"/>
              </a:solidFill>
              <a:latin typeface="DFKai-SB"/>
              <a:ea typeface="DFKai-SB"/>
              <a:cs typeface="DFKai-SB"/>
              <a:sym typeface="DFKai-SB"/>
            </a:endParaRPr>
          </a:p>
          <a:p>
            <a:pPr indent="0" lvl="0" marL="0" rtl="0" algn="l">
              <a:spcBef>
                <a:spcPts val="0"/>
              </a:spcBef>
              <a:spcAft>
                <a:spcPts val="0"/>
              </a:spcAft>
              <a:buClr>
                <a:schemeClr val="dk1"/>
              </a:buClr>
              <a:buSzPts val="1100"/>
              <a:buFont typeface="Arial"/>
              <a:buNone/>
            </a:pPr>
            <a:r>
              <a:t/>
            </a:r>
            <a:endParaRPr sz="2600">
              <a:solidFill>
                <a:schemeClr val="dk1"/>
              </a:solidFill>
              <a:latin typeface="DFKai-SB"/>
              <a:ea typeface="DFKai-SB"/>
              <a:cs typeface="DFKai-SB"/>
              <a:sym typeface="DFKai-SB"/>
            </a:endParaRPr>
          </a:p>
          <a:p>
            <a:pPr indent="0" lvl="0" marL="0" rtl="0" algn="l">
              <a:spcBef>
                <a:spcPts val="0"/>
              </a:spcBef>
              <a:spcAft>
                <a:spcPts val="0"/>
              </a:spcAft>
              <a:buSzPts val="1100"/>
              <a:buNone/>
            </a:pPr>
            <a:r>
              <a:rPr b="1" lang="zh-TW" sz="2600">
                <a:solidFill>
                  <a:srgbClr val="741B47"/>
                </a:solidFill>
                <a:latin typeface="DFKai-SB"/>
                <a:ea typeface="DFKai-SB"/>
                <a:cs typeface="DFKai-SB"/>
                <a:sym typeface="DFKai-SB"/>
              </a:rPr>
              <a:t>2.主修、副修及視唱各項個別測驗，時間或順序有衝突時，應如何處理？</a:t>
            </a:r>
            <a:endParaRPr sz="2600">
              <a:solidFill>
                <a:schemeClr val="dk1"/>
              </a:solidFill>
              <a:latin typeface="DFKai-SB"/>
              <a:ea typeface="DFKai-SB"/>
              <a:cs typeface="DFKai-SB"/>
              <a:sym typeface="DFKai-SB"/>
            </a:endParaRPr>
          </a:p>
          <a:p>
            <a:pPr indent="0" lvl="0" marL="0" rtl="0" algn="l">
              <a:spcBef>
                <a:spcPts val="0"/>
              </a:spcBef>
              <a:spcAft>
                <a:spcPts val="0"/>
              </a:spcAft>
              <a:buSzPts val="1100"/>
              <a:buNone/>
            </a:pPr>
            <a:r>
              <a:rPr lang="zh-TW" sz="2600">
                <a:solidFill>
                  <a:schemeClr val="dk1"/>
                </a:solidFill>
                <a:latin typeface="DFKai-SB"/>
                <a:ea typeface="DFKai-SB"/>
                <a:cs typeface="DFKai-SB"/>
                <a:sym typeface="DFKai-SB"/>
              </a:rPr>
              <a:t>答：</a:t>
            </a:r>
            <a:r>
              <a:rPr lang="zh-TW" sz="2600">
                <a:solidFill>
                  <a:schemeClr val="dk1"/>
                </a:solidFill>
                <a:latin typeface="DFKai-SB"/>
                <a:ea typeface="DFKai-SB"/>
                <a:cs typeface="DFKai-SB"/>
                <a:sym typeface="DFKai-SB"/>
              </a:rPr>
              <a:t>現場</a:t>
            </a:r>
            <a:r>
              <a:rPr lang="zh-TW" sz="2600">
                <a:solidFill>
                  <a:schemeClr val="dk1"/>
                </a:solidFill>
                <a:latin typeface="DFKai-SB"/>
                <a:ea typeface="DFKai-SB"/>
                <a:cs typeface="DFKai-SB"/>
                <a:sym typeface="DFKai-SB"/>
              </a:rPr>
              <a:t>試務</a:t>
            </a:r>
            <a:r>
              <a:rPr lang="zh-TW" sz="2600">
                <a:solidFill>
                  <a:schemeClr val="dk1"/>
                </a:solidFill>
                <a:latin typeface="DFKai-SB"/>
                <a:ea typeface="DFKai-SB"/>
                <a:cs typeface="DFKai-SB"/>
                <a:sym typeface="DFKai-SB"/>
              </a:rPr>
              <a:t>人員調度</a:t>
            </a:r>
            <a:endParaRPr sz="2600">
              <a:solidFill>
                <a:schemeClr val="dk1"/>
              </a:solidFill>
              <a:latin typeface="DFKai-SB"/>
              <a:ea typeface="DFKai-SB"/>
              <a:cs typeface="DFKai-SB"/>
              <a:sym typeface="DFKai-SB"/>
            </a:endParaRPr>
          </a:p>
          <a:p>
            <a:pPr indent="0" lvl="0" marL="0" rtl="0" algn="l">
              <a:spcBef>
                <a:spcPts val="0"/>
              </a:spcBef>
              <a:spcAft>
                <a:spcPts val="0"/>
              </a:spcAft>
              <a:buSzPts val="1100"/>
              <a:buNone/>
            </a:pPr>
            <a:r>
              <a:t/>
            </a:r>
            <a:endParaRPr sz="2600">
              <a:solidFill>
                <a:schemeClr val="dk1"/>
              </a:solidFill>
              <a:latin typeface="DFKai-SB"/>
              <a:ea typeface="DFKai-SB"/>
              <a:cs typeface="DFKai-SB"/>
              <a:sym typeface="DFKai-SB"/>
            </a:endParaRPr>
          </a:p>
          <a:p>
            <a:pPr indent="0" lvl="0" marL="0" rtl="0" algn="l">
              <a:spcBef>
                <a:spcPts val="0"/>
              </a:spcBef>
              <a:spcAft>
                <a:spcPts val="0"/>
              </a:spcAft>
              <a:buSzPts val="1100"/>
              <a:buNone/>
            </a:pPr>
            <a:r>
              <a:rPr b="1" lang="zh-TW" sz="2600">
                <a:solidFill>
                  <a:srgbClr val="741B47"/>
                </a:solidFill>
                <a:latin typeface="DFKai-SB"/>
                <a:ea typeface="DFKai-SB"/>
                <a:cs typeface="DFKai-SB"/>
                <a:sym typeface="DFKai-SB"/>
              </a:rPr>
              <a:t>3.伴奏老師一次要幫好幾個，應該不會有衝突的情況對嗎?</a:t>
            </a:r>
            <a:endParaRPr sz="2600">
              <a:solidFill>
                <a:schemeClr val="dk1"/>
              </a:solidFill>
              <a:latin typeface="DFKai-SB"/>
              <a:ea typeface="DFKai-SB"/>
              <a:cs typeface="DFKai-SB"/>
              <a:sym typeface="DFKai-SB"/>
            </a:endParaRPr>
          </a:p>
          <a:p>
            <a:pPr indent="0" lvl="0" marL="0" rtl="0" algn="l">
              <a:spcBef>
                <a:spcPts val="0"/>
              </a:spcBef>
              <a:spcAft>
                <a:spcPts val="0"/>
              </a:spcAft>
              <a:buSzPts val="1100"/>
              <a:buNone/>
            </a:pPr>
            <a:r>
              <a:rPr lang="zh-TW" sz="2600">
                <a:solidFill>
                  <a:schemeClr val="dk1"/>
                </a:solidFill>
                <a:latin typeface="DFKai-SB"/>
                <a:ea typeface="DFKai-SB"/>
                <a:cs typeface="DFKai-SB"/>
                <a:sym typeface="DFKai-SB"/>
              </a:rPr>
              <a:t>答：</a:t>
            </a:r>
            <a:r>
              <a:rPr lang="zh-TW" sz="2600">
                <a:solidFill>
                  <a:schemeClr val="dk1"/>
                </a:solidFill>
                <a:latin typeface="DFKai-SB"/>
                <a:ea typeface="DFKai-SB"/>
                <a:cs typeface="DFKai-SB"/>
                <a:sym typeface="DFKai-SB"/>
              </a:rPr>
              <a:t>聯招中心並不會知道考生的伴奏是誰，所以請盡量和伴奏確認好避開場次。</a:t>
            </a:r>
            <a:endParaRPr sz="2600">
              <a:solidFill>
                <a:schemeClr val="dk1"/>
              </a:solidFill>
              <a:latin typeface="DFKai-SB"/>
              <a:ea typeface="DFKai-SB"/>
              <a:cs typeface="DFKai-SB"/>
              <a:sym typeface="DFKai-SB"/>
            </a:endParaRPr>
          </a:p>
          <a:p>
            <a:pPr indent="0" lvl="0" marL="0" marR="0" rtl="0" algn="l">
              <a:spcBef>
                <a:spcPts val="0"/>
              </a:spcBef>
              <a:spcAft>
                <a:spcPts val="0"/>
              </a:spcAft>
              <a:buNone/>
            </a:pPr>
            <a:r>
              <a:t/>
            </a:r>
            <a:endParaRPr sz="2600">
              <a:solidFill>
                <a:schemeClr val="dk1"/>
              </a:solidFill>
              <a:latin typeface="DFKai-SB"/>
              <a:ea typeface="DFKai-SB"/>
              <a:cs typeface="DFKai-SB"/>
              <a:sym typeface="DFKai-SB"/>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grpSp>
        <p:nvGrpSpPr>
          <p:cNvPr id="434" name="Google Shape;434;g3c0762c1538_0_10"/>
          <p:cNvGrpSpPr/>
          <p:nvPr/>
        </p:nvGrpSpPr>
        <p:grpSpPr>
          <a:xfrm>
            <a:off x="3368533" y="42444"/>
            <a:ext cx="5820583" cy="1176972"/>
            <a:chOff x="3027830" y="946781"/>
            <a:chExt cx="4119017" cy="971179"/>
          </a:xfrm>
        </p:grpSpPr>
        <p:pic>
          <p:nvPicPr>
            <p:cNvPr id="435" name="Google Shape;435;g3c0762c1538_0_10"/>
            <p:cNvPicPr preferRelativeResize="0"/>
            <p:nvPr/>
          </p:nvPicPr>
          <p:blipFill rotWithShape="1">
            <a:blip r:embed="rId3">
              <a:alphaModFix/>
            </a:blip>
            <a:srcRect b="0" l="0" r="0" t="0"/>
            <a:stretch/>
          </p:blipFill>
          <p:spPr>
            <a:xfrm>
              <a:off x="3027830" y="946781"/>
              <a:ext cx="4119017" cy="971179"/>
            </a:xfrm>
            <a:prstGeom prst="rect">
              <a:avLst/>
            </a:prstGeom>
            <a:noFill/>
            <a:ln>
              <a:noFill/>
            </a:ln>
          </p:spPr>
        </p:pic>
        <p:sp>
          <p:nvSpPr>
            <p:cNvPr id="436" name="Google Shape;436;g3c0762c1538_0_10"/>
            <p:cNvSpPr/>
            <p:nvPr/>
          </p:nvSpPr>
          <p:spPr>
            <a:xfrm rot="3415">
              <a:off x="3672770" y="1127196"/>
              <a:ext cx="2717701" cy="5334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Font typeface="Arial"/>
                <a:buNone/>
              </a:pPr>
              <a:r>
                <a:rPr b="1" lang="zh-TW" sz="3600">
                  <a:solidFill>
                    <a:srgbClr val="002060"/>
                  </a:solidFill>
                  <a:latin typeface="DFKai-SB"/>
                  <a:ea typeface="DFKai-SB"/>
                  <a:cs typeface="DFKai-SB"/>
                  <a:sym typeface="DFKai-SB"/>
                </a:rPr>
                <a:t>常見問題 3/4</a:t>
              </a:r>
              <a:endParaRPr>
                <a:solidFill>
                  <a:schemeClr val="dk1"/>
                </a:solidFill>
              </a:endParaRPr>
            </a:p>
            <a:p>
              <a:pPr indent="0" lvl="0" marL="0" marR="0" rtl="0" algn="ctr">
                <a:spcBef>
                  <a:spcPts val="0"/>
                </a:spcBef>
                <a:spcAft>
                  <a:spcPts val="0"/>
                </a:spcAft>
                <a:buNone/>
              </a:pPr>
              <a:r>
                <a:t/>
              </a:r>
              <a:endParaRPr b="1" sz="3600">
                <a:solidFill>
                  <a:srgbClr val="002060"/>
                </a:solidFill>
                <a:latin typeface="DFKai-SB"/>
                <a:ea typeface="DFKai-SB"/>
                <a:cs typeface="DFKai-SB"/>
                <a:sym typeface="DFKai-SB"/>
              </a:endParaRPr>
            </a:p>
          </p:txBody>
        </p:sp>
      </p:grpSp>
      <p:pic>
        <p:nvPicPr>
          <p:cNvPr id="437" name="Google Shape;437;g3c0762c1538_0_10"/>
          <p:cNvPicPr preferRelativeResize="0"/>
          <p:nvPr/>
        </p:nvPicPr>
        <p:blipFill rotWithShape="1">
          <a:blip r:embed="rId4">
            <a:alphaModFix/>
          </a:blip>
          <a:srcRect b="0" l="0" r="0" t="0"/>
          <a:stretch/>
        </p:blipFill>
        <p:spPr>
          <a:xfrm>
            <a:off x="10624821" y="3824748"/>
            <a:ext cx="1567179" cy="3033250"/>
          </a:xfrm>
          <a:prstGeom prst="rect">
            <a:avLst/>
          </a:prstGeom>
          <a:noFill/>
          <a:ln>
            <a:noFill/>
          </a:ln>
        </p:spPr>
      </p:pic>
      <p:pic>
        <p:nvPicPr>
          <p:cNvPr id="438" name="Google Shape;438;g3c0762c1538_0_10"/>
          <p:cNvPicPr preferRelativeResize="0"/>
          <p:nvPr/>
        </p:nvPicPr>
        <p:blipFill rotWithShape="1">
          <a:blip r:embed="rId4">
            <a:alphaModFix/>
          </a:blip>
          <a:srcRect b="0" l="0" r="0" t="0"/>
          <a:stretch/>
        </p:blipFill>
        <p:spPr>
          <a:xfrm flipH="1">
            <a:off x="0" y="4376399"/>
            <a:ext cx="1282150" cy="2481600"/>
          </a:xfrm>
          <a:prstGeom prst="rect">
            <a:avLst/>
          </a:prstGeom>
          <a:noFill/>
          <a:ln>
            <a:noFill/>
          </a:ln>
        </p:spPr>
      </p:pic>
      <p:sp>
        <p:nvSpPr>
          <p:cNvPr id="439" name="Google Shape;439;g3c0762c1538_0_10"/>
          <p:cNvSpPr/>
          <p:nvPr/>
        </p:nvSpPr>
        <p:spPr>
          <a:xfrm>
            <a:off x="603575" y="1219425"/>
            <a:ext cx="11350500" cy="5449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rPr lang="zh-TW" sz="2600">
                <a:solidFill>
                  <a:schemeClr val="dk1"/>
                </a:solidFill>
                <a:latin typeface="DFKai-SB"/>
                <a:ea typeface="DFKai-SB"/>
                <a:cs typeface="DFKai-SB"/>
                <a:sym typeface="DFKai-SB"/>
              </a:rPr>
              <a:t>●</a:t>
            </a:r>
            <a:r>
              <a:rPr lang="zh-TW" sz="2600" u="sng">
                <a:solidFill>
                  <a:schemeClr val="dk1"/>
                </a:solidFill>
                <a:latin typeface="DFKai-SB"/>
                <a:ea typeface="DFKai-SB"/>
                <a:cs typeface="DFKai-SB"/>
                <a:sym typeface="DFKai-SB"/>
              </a:rPr>
              <a:t>指定曲</a:t>
            </a:r>
            <a:r>
              <a:rPr lang="zh-TW" sz="2600">
                <a:solidFill>
                  <a:schemeClr val="dk1"/>
                </a:solidFill>
                <a:latin typeface="DFKai-SB"/>
                <a:ea typeface="DFKai-SB"/>
                <a:cs typeface="DFKai-SB"/>
                <a:sym typeface="DFKai-SB"/>
              </a:rPr>
              <a:t>相關問題：</a:t>
            </a:r>
            <a:endParaRPr sz="2600">
              <a:solidFill>
                <a:schemeClr val="dk1"/>
              </a:solidFill>
              <a:latin typeface="DFKai-SB"/>
              <a:ea typeface="DFKai-SB"/>
              <a:cs typeface="DFKai-SB"/>
              <a:sym typeface="DFKai-SB"/>
            </a:endParaRPr>
          </a:p>
          <a:p>
            <a:pPr indent="0" lvl="0" marL="0" rtl="0" algn="l">
              <a:spcBef>
                <a:spcPts val="0"/>
              </a:spcBef>
              <a:spcAft>
                <a:spcPts val="0"/>
              </a:spcAft>
              <a:buSzPts val="1100"/>
              <a:buNone/>
            </a:pPr>
            <a:r>
              <a:rPr b="1" lang="zh-TW" sz="2600">
                <a:solidFill>
                  <a:srgbClr val="69050A"/>
                </a:solidFill>
                <a:latin typeface="DFKai-SB"/>
                <a:ea typeface="DFKai-SB"/>
                <a:cs typeface="DFKai-SB"/>
                <a:sym typeface="DFKai-SB"/>
              </a:rPr>
              <a:t>1.請問一下音樂班的指定曲、自選曲及音階的時間限制? 謝謝~</a:t>
            </a:r>
            <a:endParaRPr b="1" sz="2600">
              <a:solidFill>
                <a:srgbClr val="69050A"/>
              </a:solidFill>
              <a:latin typeface="DFKai-SB"/>
              <a:ea typeface="DFKai-SB"/>
              <a:cs typeface="DFKai-SB"/>
              <a:sym typeface="DFKai-SB"/>
            </a:endParaRPr>
          </a:p>
          <a:p>
            <a:pPr indent="0" lvl="0" marL="0" rtl="0" algn="l">
              <a:spcBef>
                <a:spcPts val="0"/>
              </a:spcBef>
              <a:spcAft>
                <a:spcPts val="0"/>
              </a:spcAft>
              <a:buSzPts val="1100"/>
              <a:buNone/>
            </a:pPr>
            <a:r>
              <a:rPr lang="zh-TW" sz="2600">
                <a:solidFill>
                  <a:schemeClr val="dk1"/>
                </a:solidFill>
                <a:latin typeface="DFKai-SB"/>
                <a:ea typeface="DFKai-SB"/>
                <a:cs typeface="DFKai-SB"/>
                <a:sym typeface="DFKai-SB"/>
              </a:rPr>
              <a:t>答：</a:t>
            </a:r>
            <a:r>
              <a:rPr lang="zh-TW" sz="2600">
                <a:solidFill>
                  <a:schemeClr val="dk1"/>
                </a:solidFill>
                <a:latin typeface="DFKai-SB"/>
                <a:ea typeface="DFKai-SB"/>
                <a:cs typeface="DFKai-SB"/>
                <a:sym typeface="DFKai-SB"/>
              </a:rPr>
              <a:t>曲長時間將再跟評審</a:t>
            </a:r>
            <a:r>
              <a:rPr lang="zh-TW" sz="2600">
                <a:solidFill>
                  <a:schemeClr val="dk1"/>
                </a:solidFill>
                <a:latin typeface="DFKai-SB"/>
                <a:ea typeface="DFKai-SB"/>
                <a:cs typeface="DFKai-SB"/>
                <a:sym typeface="DFKai-SB"/>
              </a:rPr>
              <a:t>委員</a:t>
            </a:r>
            <a:r>
              <a:rPr lang="zh-TW" sz="2600">
                <a:solidFill>
                  <a:schemeClr val="dk1"/>
                </a:solidFill>
                <a:latin typeface="DFKai-SB"/>
                <a:ea typeface="DFKai-SB"/>
                <a:cs typeface="DFKai-SB"/>
                <a:sym typeface="DFKai-SB"/>
              </a:rPr>
              <a:t>會議討論，但並不會公告</a:t>
            </a:r>
            <a:r>
              <a:rPr lang="zh-TW" sz="2600">
                <a:solidFill>
                  <a:schemeClr val="dk1"/>
                </a:solidFill>
                <a:latin typeface="DFKai-SB"/>
                <a:ea typeface="DFKai-SB"/>
                <a:cs typeface="DFKai-SB"/>
                <a:sym typeface="DFKai-SB"/>
              </a:rPr>
              <a:t>。</a:t>
            </a:r>
            <a:r>
              <a:rPr lang="zh-TW" sz="2600">
                <a:solidFill>
                  <a:schemeClr val="dk1"/>
                </a:solidFill>
                <a:latin typeface="DFKai-SB"/>
                <a:ea typeface="DFKai-SB"/>
                <a:cs typeface="DFKai-SB"/>
                <a:sym typeface="DFKai-SB"/>
              </a:rPr>
              <a:t>請考生完整準備。</a:t>
            </a:r>
            <a:endParaRPr sz="2600">
              <a:solidFill>
                <a:schemeClr val="dk1"/>
              </a:solidFill>
              <a:latin typeface="DFKai-SB"/>
              <a:ea typeface="DFKai-SB"/>
              <a:cs typeface="DFKai-SB"/>
              <a:sym typeface="DFKai-SB"/>
            </a:endParaRPr>
          </a:p>
          <a:p>
            <a:pPr indent="457200" lvl="0" marL="0" rtl="0" algn="l">
              <a:spcBef>
                <a:spcPts val="0"/>
              </a:spcBef>
              <a:spcAft>
                <a:spcPts val="0"/>
              </a:spcAft>
              <a:buSzPts val="1100"/>
              <a:buNone/>
            </a:pPr>
            <a:r>
              <a:rPr lang="zh-TW" sz="2600">
                <a:solidFill>
                  <a:schemeClr val="dk1"/>
                </a:solidFill>
                <a:latin typeface="DFKai-SB"/>
                <a:ea typeface="DFKai-SB"/>
                <a:cs typeface="DFKai-SB"/>
                <a:sym typeface="DFKai-SB"/>
              </a:rPr>
              <a:t>音階依報名表上</a:t>
            </a:r>
            <a:r>
              <a:rPr lang="zh-TW" sz="2600">
                <a:solidFill>
                  <a:schemeClr val="dk1"/>
                </a:solidFill>
                <a:latin typeface="DFKai-SB"/>
                <a:ea typeface="DFKai-SB"/>
                <a:cs typeface="DFKai-SB"/>
                <a:sym typeface="DFKai-SB"/>
              </a:rPr>
              <a:t>建議</a:t>
            </a:r>
            <a:r>
              <a:rPr lang="zh-TW" sz="2600">
                <a:solidFill>
                  <a:schemeClr val="dk1"/>
                </a:solidFill>
                <a:latin typeface="DFKai-SB"/>
                <a:ea typeface="DFKai-SB"/>
                <a:cs typeface="DFKai-SB"/>
                <a:sym typeface="DFKai-SB"/>
              </a:rPr>
              <a:t>速度演奏</a:t>
            </a:r>
            <a:r>
              <a:rPr lang="zh-TW" sz="2600">
                <a:solidFill>
                  <a:schemeClr val="dk1"/>
                </a:solidFill>
                <a:latin typeface="DFKai-SB"/>
                <a:ea typeface="DFKai-SB"/>
                <a:cs typeface="DFKai-SB"/>
                <a:sym typeface="DFKai-SB"/>
              </a:rPr>
              <a:t>。</a:t>
            </a:r>
            <a:endParaRPr sz="2600">
              <a:solidFill>
                <a:schemeClr val="dk1"/>
              </a:solidFill>
              <a:latin typeface="DFKai-SB"/>
              <a:ea typeface="DFKai-SB"/>
              <a:cs typeface="DFKai-SB"/>
              <a:sym typeface="DFKai-SB"/>
            </a:endParaRPr>
          </a:p>
          <a:p>
            <a:pPr indent="0" lvl="0" marL="0" rtl="0" algn="l">
              <a:spcBef>
                <a:spcPts val="0"/>
              </a:spcBef>
              <a:spcAft>
                <a:spcPts val="0"/>
              </a:spcAft>
              <a:buSzPts val="1100"/>
              <a:buNone/>
            </a:pPr>
            <a:r>
              <a:t/>
            </a:r>
            <a:endParaRPr sz="2600">
              <a:solidFill>
                <a:schemeClr val="dk1"/>
              </a:solidFill>
              <a:latin typeface="DFKai-SB"/>
              <a:ea typeface="DFKai-SB"/>
              <a:cs typeface="DFKai-SB"/>
              <a:sym typeface="DFKai-SB"/>
            </a:endParaRPr>
          </a:p>
          <a:p>
            <a:pPr indent="0" lvl="0" marL="0" rtl="0" algn="l">
              <a:spcBef>
                <a:spcPts val="0"/>
              </a:spcBef>
              <a:spcAft>
                <a:spcPts val="0"/>
              </a:spcAft>
              <a:buSzPts val="1100"/>
              <a:buNone/>
            </a:pPr>
            <a:r>
              <a:rPr lang="zh-TW" sz="2600">
                <a:solidFill>
                  <a:schemeClr val="dk1"/>
                </a:solidFill>
                <a:latin typeface="DFKai-SB"/>
                <a:ea typeface="DFKai-SB"/>
                <a:cs typeface="DFKai-SB"/>
                <a:sym typeface="DFKai-SB"/>
              </a:rPr>
              <a:t>●</a:t>
            </a:r>
            <a:r>
              <a:rPr lang="zh-TW" sz="2600" u="sng">
                <a:solidFill>
                  <a:schemeClr val="dk1"/>
                </a:solidFill>
                <a:latin typeface="DFKai-SB"/>
                <a:ea typeface="DFKai-SB"/>
                <a:cs typeface="DFKai-SB"/>
                <a:sym typeface="DFKai-SB"/>
              </a:rPr>
              <a:t>撕榜報到</a:t>
            </a:r>
            <a:r>
              <a:rPr lang="zh-TW" sz="2600">
                <a:solidFill>
                  <a:schemeClr val="dk1"/>
                </a:solidFill>
                <a:latin typeface="DFKai-SB"/>
                <a:ea typeface="DFKai-SB"/>
                <a:cs typeface="DFKai-SB"/>
                <a:sym typeface="DFKai-SB"/>
              </a:rPr>
              <a:t>相關問題：</a:t>
            </a:r>
            <a:endParaRPr sz="2600">
              <a:solidFill>
                <a:schemeClr val="dk1"/>
              </a:solidFill>
              <a:latin typeface="DFKai-SB"/>
              <a:ea typeface="DFKai-SB"/>
              <a:cs typeface="DFKai-SB"/>
              <a:sym typeface="DFKai-SB"/>
            </a:endParaRPr>
          </a:p>
          <a:p>
            <a:pPr indent="0" lvl="0" marL="0" rtl="0" algn="l">
              <a:spcBef>
                <a:spcPts val="0"/>
              </a:spcBef>
              <a:spcAft>
                <a:spcPts val="0"/>
              </a:spcAft>
              <a:buSzPts val="1100"/>
              <a:buNone/>
            </a:pPr>
            <a:r>
              <a:rPr b="1" lang="zh-TW" sz="2600">
                <a:solidFill>
                  <a:srgbClr val="741B47"/>
                </a:solidFill>
                <a:latin typeface="DFKai-SB"/>
                <a:ea typeface="DFKai-SB"/>
                <a:cs typeface="DFKai-SB"/>
                <a:sym typeface="DFKai-SB"/>
              </a:rPr>
              <a:t>1.撕榜報到後如有其他因素不能唸，是可以的嗎？ 還是要確定能唸才能撕榜？</a:t>
            </a:r>
            <a:endParaRPr b="1" sz="2600">
              <a:solidFill>
                <a:srgbClr val="741B47"/>
              </a:solidFill>
              <a:latin typeface="DFKai-SB"/>
              <a:ea typeface="DFKai-SB"/>
              <a:cs typeface="DFKai-SB"/>
              <a:sym typeface="DFKai-SB"/>
            </a:endParaRPr>
          </a:p>
          <a:p>
            <a:pPr indent="0" lvl="0" marL="0" rtl="0" algn="l">
              <a:spcBef>
                <a:spcPts val="0"/>
              </a:spcBef>
              <a:spcAft>
                <a:spcPts val="0"/>
              </a:spcAft>
              <a:buSzPts val="1100"/>
              <a:buNone/>
            </a:pPr>
            <a:r>
              <a:rPr lang="zh-TW" sz="2600">
                <a:solidFill>
                  <a:schemeClr val="dk1"/>
                </a:solidFill>
                <a:latin typeface="DFKai-SB"/>
                <a:ea typeface="DFKai-SB"/>
                <a:cs typeface="DFKai-SB"/>
                <a:sym typeface="DFKai-SB"/>
              </a:rPr>
              <a:t>答：錄取方式為「現場撕榜」且缺額不遞補（以納入次學年度轉學生招生名額為原則）。請審慎考慮，避免影響其他考生權益。</a:t>
            </a:r>
            <a:endParaRPr sz="2600">
              <a:solidFill>
                <a:schemeClr val="dk1"/>
              </a:solidFill>
              <a:latin typeface="DFKai-SB"/>
              <a:ea typeface="DFKai-SB"/>
              <a:cs typeface="DFKai-SB"/>
              <a:sym typeface="DFKai-SB"/>
            </a:endParaRPr>
          </a:p>
          <a:p>
            <a:pPr indent="0" lvl="0" marL="0" rtl="0" algn="l">
              <a:spcBef>
                <a:spcPts val="0"/>
              </a:spcBef>
              <a:spcAft>
                <a:spcPts val="0"/>
              </a:spcAft>
              <a:buSzPts val="1100"/>
              <a:buNone/>
            </a:pPr>
            <a:r>
              <a:t/>
            </a:r>
            <a:endParaRPr sz="2600">
              <a:solidFill>
                <a:schemeClr val="dk1"/>
              </a:solidFill>
              <a:latin typeface="DFKai-SB"/>
              <a:ea typeface="DFKai-SB"/>
              <a:cs typeface="DFKai-SB"/>
              <a:sym typeface="DFKai-SB"/>
            </a:endParaRPr>
          </a:p>
          <a:p>
            <a:pPr indent="0" lvl="0" marL="0" rtl="0" algn="l">
              <a:spcBef>
                <a:spcPts val="0"/>
              </a:spcBef>
              <a:spcAft>
                <a:spcPts val="0"/>
              </a:spcAft>
              <a:buSzPts val="1100"/>
              <a:buNone/>
            </a:pPr>
            <a:r>
              <a:t/>
            </a:r>
            <a:endParaRPr sz="2600">
              <a:solidFill>
                <a:schemeClr val="dk1"/>
              </a:solidFill>
              <a:latin typeface="DFKai-SB"/>
              <a:ea typeface="DFKai-SB"/>
              <a:cs typeface="DFKai-SB"/>
              <a:sym typeface="DFKai-SB"/>
            </a:endParaRPr>
          </a:p>
          <a:p>
            <a:pPr indent="0" lvl="0" marL="0" rtl="0" algn="l">
              <a:spcBef>
                <a:spcPts val="0"/>
              </a:spcBef>
              <a:spcAft>
                <a:spcPts val="0"/>
              </a:spcAft>
              <a:buClr>
                <a:schemeClr val="dk1"/>
              </a:buClr>
              <a:buSzPts val="1100"/>
              <a:buFont typeface="Arial"/>
              <a:buNone/>
            </a:pPr>
            <a:r>
              <a:t/>
            </a:r>
            <a:endParaRPr sz="2600">
              <a:solidFill>
                <a:schemeClr val="dk1"/>
              </a:solidFill>
              <a:latin typeface="DFKai-SB"/>
              <a:ea typeface="DFKai-SB"/>
              <a:cs typeface="DFKai-SB"/>
              <a:sym typeface="DFKai-SB"/>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grpSp>
        <p:nvGrpSpPr>
          <p:cNvPr id="444" name="Google Shape;444;g3c487f3d6c2_0_0"/>
          <p:cNvGrpSpPr/>
          <p:nvPr/>
        </p:nvGrpSpPr>
        <p:grpSpPr>
          <a:xfrm>
            <a:off x="3368533" y="42444"/>
            <a:ext cx="5820583" cy="1176972"/>
            <a:chOff x="3027830" y="946781"/>
            <a:chExt cx="4119017" cy="971179"/>
          </a:xfrm>
        </p:grpSpPr>
        <p:pic>
          <p:nvPicPr>
            <p:cNvPr id="445" name="Google Shape;445;g3c487f3d6c2_0_0"/>
            <p:cNvPicPr preferRelativeResize="0"/>
            <p:nvPr/>
          </p:nvPicPr>
          <p:blipFill rotWithShape="1">
            <a:blip r:embed="rId3">
              <a:alphaModFix/>
            </a:blip>
            <a:srcRect b="0" l="0" r="0" t="0"/>
            <a:stretch/>
          </p:blipFill>
          <p:spPr>
            <a:xfrm>
              <a:off x="3027830" y="946781"/>
              <a:ext cx="4119017" cy="971179"/>
            </a:xfrm>
            <a:prstGeom prst="rect">
              <a:avLst/>
            </a:prstGeom>
            <a:noFill/>
            <a:ln>
              <a:noFill/>
            </a:ln>
          </p:spPr>
        </p:pic>
        <p:sp>
          <p:nvSpPr>
            <p:cNvPr id="446" name="Google Shape;446;g3c487f3d6c2_0_0"/>
            <p:cNvSpPr/>
            <p:nvPr/>
          </p:nvSpPr>
          <p:spPr>
            <a:xfrm rot="3415">
              <a:off x="3672770" y="1127196"/>
              <a:ext cx="2717701" cy="5334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Font typeface="Arial"/>
                <a:buNone/>
              </a:pPr>
              <a:r>
                <a:rPr b="1" lang="zh-TW" sz="3600">
                  <a:solidFill>
                    <a:srgbClr val="002060"/>
                  </a:solidFill>
                  <a:latin typeface="DFKai-SB"/>
                  <a:ea typeface="DFKai-SB"/>
                  <a:cs typeface="DFKai-SB"/>
                  <a:sym typeface="DFKai-SB"/>
                </a:rPr>
                <a:t>常見問題 </a:t>
              </a:r>
              <a:r>
                <a:rPr b="1" lang="zh-TW" sz="3600">
                  <a:solidFill>
                    <a:srgbClr val="002060"/>
                  </a:solidFill>
                  <a:latin typeface="DFKai-SB"/>
                  <a:ea typeface="DFKai-SB"/>
                  <a:cs typeface="DFKai-SB"/>
                  <a:sym typeface="DFKai-SB"/>
                </a:rPr>
                <a:t>4</a:t>
              </a:r>
              <a:r>
                <a:rPr b="1" lang="zh-TW" sz="3600">
                  <a:solidFill>
                    <a:srgbClr val="002060"/>
                  </a:solidFill>
                  <a:latin typeface="DFKai-SB"/>
                  <a:ea typeface="DFKai-SB"/>
                  <a:cs typeface="DFKai-SB"/>
                  <a:sym typeface="DFKai-SB"/>
                </a:rPr>
                <a:t>/</a:t>
              </a:r>
              <a:r>
                <a:rPr b="1" lang="zh-TW" sz="3600">
                  <a:solidFill>
                    <a:srgbClr val="002060"/>
                  </a:solidFill>
                  <a:latin typeface="DFKai-SB"/>
                  <a:ea typeface="DFKai-SB"/>
                  <a:cs typeface="DFKai-SB"/>
                  <a:sym typeface="DFKai-SB"/>
                </a:rPr>
                <a:t>4</a:t>
              </a:r>
              <a:endParaRPr>
                <a:solidFill>
                  <a:schemeClr val="dk1"/>
                </a:solidFill>
              </a:endParaRPr>
            </a:p>
            <a:p>
              <a:pPr indent="0" lvl="0" marL="0" marR="0" rtl="0" algn="ctr">
                <a:spcBef>
                  <a:spcPts val="0"/>
                </a:spcBef>
                <a:spcAft>
                  <a:spcPts val="0"/>
                </a:spcAft>
                <a:buNone/>
              </a:pPr>
              <a:r>
                <a:t/>
              </a:r>
              <a:endParaRPr b="1" sz="3600">
                <a:solidFill>
                  <a:srgbClr val="002060"/>
                </a:solidFill>
                <a:latin typeface="DFKai-SB"/>
                <a:ea typeface="DFKai-SB"/>
                <a:cs typeface="DFKai-SB"/>
                <a:sym typeface="DFKai-SB"/>
              </a:endParaRPr>
            </a:p>
          </p:txBody>
        </p:sp>
      </p:grpSp>
      <p:pic>
        <p:nvPicPr>
          <p:cNvPr id="447" name="Google Shape;447;g3c487f3d6c2_0_0"/>
          <p:cNvPicPr preferRelativeResize="0"/>
          <p:nvPr/>
        </p:nvPicPr>
        <p:blipFill rotWithShape="1">
          <a:blip r:embed="rId4">
            <a:alphaModFix/>
          </a:blip>
          <a:srcRect b="0" l="0" r="0" t="0"/>
          <a:stretch/>
        </p:blipFill>
        <p:spPr>
          <a:xfrm>
            <a:off x="10624821" y="3824748"/>
            <a:ext cx="1567179" cy="3033250"/>
          </a:xfrm>
          <a:prstGeom prst="rect">
            <a:avLst/>
          </a:prstGeom>
          <a:noFill/>
          <a:ln>
            <a:noFill/>
          </a:ln>
        </p:spPr>
      </p:pic>
      <p:pic>
        <p:nvPicPr>
          <p:cNvPr id="448" name="Google Shape;448;g3c487f3d6c2_0_0"/>
          <p:cNvPicPr preferRelativeResize="0"/>
          <p:nvPr/>
        </p:nvPicPr>
        <p:blipFill rotWithShape="1">
          <a:blip r:embed="rId4">
            <a:alphaModFix/>
          </a:blip>
          <a:srcRect b="0" l="0" r="0" t="0"/>
          <a:stretch/>
        </p:blipFill>
        <p:spPr>
          <a:xfrm flipH="1">
            <a:off x="0" y="4376399"/>
            <a:ext cx="1282150" cy="2481600"/>
          </a:xfrm>
          <a:prstGeom prst="rect">
            <a:avLst/>
          </a:prstGeom>
          <a:noFill/>
          <a:ln>
            <a:noFill/>
          </a:ln>
        </p:spPr>
      </p:pic>
      <p:sp>
        <p:nvSpPr>
          <p:cNvPr id="449" name="Google Shape;449;g3c487f3d6c2_0_0"/>
          <p:cNvSpPr/>
          <p:nvPr/>
        </p:nvSpPr>
        <p:spPr>
          <a:xfrm>
            <a:off x="603575" y="848875"/>
            <a:ext cx="11350500" cy="5449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rPr lang="zh-TW" sz="2000">
                <a:solidFill>
                  <a:schemeClr val="dk1"/>
                </a:solidFill>
                <a:latin typeface="DFKai-SB"/>
                <a:ea typeface="DFKai-SB"/>
                <a:cs typeface="DFKai-SB"/>
                <a:sym typeface="DFKai-SB"/>
              </a:rPr>
              <a:t>●</a:t>
            </a:r>
            <a:r>
              <a:rPr lang="zh-TW" sz="2000" u="sng">
                <a:solidFill>
                  <a:schemeClr val="dk1"/>
                </a:solidFill>
                <a:latin typeface="DFKai-SB"/>
                <a:ea typeface="DFKai-SB"/>
                <a:cs typeface="DFKai-SB"/>
                <a:sym typeface="DFKai-SB"/>
              </a:rPr>
              <a:t>名額與錄取</a:t>
            </a:r>
            <a:r>
              <a:rPr lang="zh-TW" sz="2000">
                <a:solidFill>
                  <a:schemeClr val="dk1"/>
                </a:solidFill>
                <a:latin typeface="DFKai-SB"/>
                <a:ea typeface="DFKai-SB"/>
                <a:cs typeface="DFKai-SB"/>
                <a:sym typeface="DFKai-SB"/>
              </a:rPr>
              <a:t>相關問題：</a:t>
            </a:r>
            <a:endParaRPr sz="2000">
              <a:solidFill>
                <a:schemeClr val="dk1"/>
              </a:solidFill>
              <a:latin typeface="DFKai-SB"/>
              <a:ea typeface="DFKai-SB"/>
              <a:cs typeface="DFKai-SB"/>
              <a:sym typeface="DFKai-SB"/>
            </a:endParaRPr>
          </a:p>
          <a:p>
            <a:pPr indent="0" lvl="0" marL="0" rtl="0" algn="l">
              <a:spcBef>
                <a:spcPts val="0"/>
              </a:spcBef>
              <a:spcAft>
                <a:spcPts val="0"/>
              </a:spcAft>
              <a:buSzPts val="1100"/>
              <a:buNone/>
            </a:pPr>
            <a:r>
              <a:rPr b="1" lang="zh-TW" sz="2000">
                <a:solidFill>
                  <a:srgbClr val="69050A"/>
                </a:solidFill>
                <a:latin typeface="DFKai-SB"/>
                <a:ea typeface="DFKai-SB"/>
                <a:cs typeface="DFKai-SB"/>
                <a:sym typeface="DFKai-SB"/>
              </a:rPr>
              <a:t>1.</a:t>
            </a:r>
            <a:r>
              <a:rPr b="1" lang="zh-TW" sz="2000">
                <a:solidFill>
                  <a:srgbClr val="741B47"/>
                </a:solidFill>
                <a:latin typeface="DFKai-SB"/>
                <a:ea typeface="DFKai-SB"/>
                <a:cs typeface="DFKai-SB"/>
                <a:sym typeface="DFKai-SB"/>
              </a:rPr>
              <a:t>「總成績」與『撕榜序號』之間如何平衡各個「樂器組別」之評分差異？</a:t>
            </a:r>
            <a:br>
              <a:rPr b="1" lang="zh-TW" sz="2000">
                <a:solidFill>
                  <a:srgbClr val="741B47"/>
                </a:solidFill>
                <a:latin typeface="DFKai-SB"/>
                <a:ea typeface="DFKai-SB"/>
                <a:cs typeface="DFKai-SB"/>
                <a:sym typeface="DFKai-SB"/>
              </a:rPr>
            </a:br>
            <a:r>
              <a:rPr b="1" lang="zh-TW" sz="2000">
                <a:solidFill>
                  <a:srgbClr val="741B47"/>
                </a:solidFill>
                <a:latin typeface="DFKai-SB"/>
                <a:ea typeface="DFKai-SB"/>
                <a:cs typeface="DFKai-SB"/>
                <a:sym typeface="DFKai-SB"/>
              </a:rPr>
              <a:t>各校招收各項樂器名額是不固定的嗎？</a:t>
            </a:r>
            <a:endParaRPr b="1" sz="2000">
              <a:solidFill>
                <a:srgbClr val="69050A"/>
              </a:solidFill>
              <a:latin typeface="DFKai-SB"/>
              <a:ea typeface="DFKai-SB"/>
              <a:cs typeface="DFKai-SB"/>
              <a:sym typeface="DFKai-SB"/>
            </a:endParaRPr>
          </a:p>
          <a:p>
            <a:pPr indent="0" lvl="0" marL="0" rtl="0" algn="l">
              <a:spcBef>
                <a:spcPts val="0"/>
              </a:spcBef>
              <a:spcAft>
                <a:spcPts val="0"/>
              </a:spcAft>
              <a:buSzPts val="1100"/>
              <a:buNone/>
            </a:pPr>
            <a:r>
              <a:rPr lang="zh-TW" sz="2000">
                <a:solidFill>
                  <a:schemeClr val="dk1"/>
                </a:solidFill>
                <a:latin typeface="DFKai-SB"/>
                <a:ea typeface="DFKai-SB"/>
                <a:cs typeface="DFKai-SB"/>
                <a:sym typeface="DFKai-SB"/>
              </a:rPr>
              <a:t>答：</a:t>
            </a:r>
            <a:r>
              <a:rPr lang="zh-TW" sz="2000">
                <a:solidFill>
                  <a:schemeClr val="dk1"/>
                </a:solidFill>
                <a:latin typeface="DFKai-SB"/>
                <a:ea typeface="DFKai-SB"/>
                <a:cs typeface="DFKai-SB"/>
                <a:sym typeface="DFKai-SB"/>
              </a:rPr>
              <a:t>國中鑑定不按樂器別錄取，而是依「總成績」高低排序產生撕榜序號，且各樂器組別均無名額限制。</a:t>
            </a:r>
            <a:endParaRPr sz="2000">
              <a:solidFill>
                <a:srgbClr val="1F1F1F"/>
              </a:solidFill>
              <a:highlight>
                <a:srgbClr val="E9EEF6"/>
              </a:highlight>
            </a:endParaRPr>
          </a:p>
          <a:p>
            <a:pPr indent="0" lvl="0" marL="0" rtl="0" algn="l">
              <a:spcBef>
                <a:spcPts val="0"/>
              </a:spcBef>
              <a:spcAft>
                <a:spcPts val="0"/>
              </a:spcAft>
              <a:buSzPts val="1100"/>
              <a:buNone/>
            </a:pPr>
            <a:r>
              <a:rPr lang="zh-TW" sz="2000">
                <a:solidFill>
                  <a:schemeClr val="dk1"/>
                </a:solidFill>
                <a:latin typeface="DFKai-SB"/>
                <a:ea typeface="DFKai-SB"/>
                <a:cs typeface="DFKai-SB"/>
                <a:sym typeface="DFKai-SB"/>
              </a:rPr>
              <a:t>●</a:t>
            </a:r>
            <a:r>
              <a:rPr lang="zh-TW" sz="2000" u="sng">
                <a:solidFill>
                  <a:schemeClr val="dk1"/>
                </a:solidFill>
                <a:latin typeface="DFKai-SB"/>
                <a:ea typeface="DFKai-SB"/>
                <a:cs typeface="DFKai-SB"/>
                <a:sym typeface="DFKai-SB"/>
              </a:rPr>
              <a:t>報名系統</a:t>
            </a:r>
            <a:r>
              <a:rPr lang="zh-TW" sz="2000">
                <a:solidFill>
                  <a:schemeClr val="dk1"/>
                </a:solidFill>
                <a:latin typeface="DFKai-SB"/>
                <a:ea typeface="DFKai-SB"/>
                <a:cs typeface="DFKai-SB"/>
                <a:sym typeface="DFKai-SB"/>
              </a:rPr>
              <a:t>相關問題：</a:t>
            </a:r>
            <a:endParaRPr sz="2000">
              <a:solidFill>
                <a:schemeClr val="dk1"/>
              </a:solidFill>
              <a:latin typeface="DFKai-SB"/>
              <a:ea typeface="DFKai-SB"/>
              <a:cs typeface="DFKai-SB"/>
              <a:sym typeface="DFKai-SB"/>
            </a:endParaRPr>
          </a:p>
          <a:p>
            <a:pPr indent="0" lvl="0" marL="0" rtl="0" algn="l">
              <a:spcBef>
                <a:spcPts val="0"/>
              </a:spcBef>
              <a:spcAft>
                <a:spcPts val="0"/>
              </a:spcAft>
              <a:buSzPts val="1100"/>
              <a:buNone/>
            </a:pPr>
            <a:r>
              <a:rPr b="1" lang="zh-TW" sz="2000">
                <a:solidFill>
                  <a:srgbClr val="741B47"/>
                </a:solidFill>
                <a:latin typeface="DFKai-SB"/>
                <a:ea typeface="DFKai-SB"/>
                <a:cs typeface="DFKai-SB"/>
                <a:sym typeface="DFKai-SB"/>
              </a:rPr>
              <a:t>1.</a:t>
            </a:r>
            <a:r>
              <a:rPr b="1" lang="zh-TW" sz="2000">
                <a:solidFill>
                  <a:srgbClr val="741B47"/>
                </a:solidFill>
                <a:latin typeface="DFKai-SB"/>
                <a:ea typeface="DFKai-SB"/>
                <a:cs typeface="DFKai-SB"/>
                <a:sym typeface="DFKai-SB"/>
              </a:rPr>
              <a:t>密碼忘記了，可以重置嗎？</a:t>
            </a:r>
            <a:endParaRPr b="1" sz="2000">
              <a:solidFill>
                <a:srgbClr val="741B47"/>
              </a:solidFill>
              <a:latin typeface="DFKai-SB"/>
              <a:ea typeface="DFKai-SB"/>
              <a:cs typeface="DFKai-SB"/>
              <a:sym typeface="DFKai-SB"/>
            </a:endParaRPr>
          </a:p>
          <a:p>
            <a:pPr indent="0" lvl="0" marL="0" rtl="0" algn="l">
              <a:spcBef>
                <a:spcPts val="0"/>
              </a:spcBef>
              <a:spcAft>
                <a:spcPts val="0"/>
              </a:spcAft>
              <a:buSzPts val="1100"/>
              <a:buNone/>
            </a:pPr>
            <a:r>
              <a:rPr lang="zh-TW" sz="2000">
                <a:solidFill>
                  <a:schemeClr val="dk1"/>
                </a:solidFill>
                <a:latin typeface="DFKai-SB"/>
                <a:ea typeface="DFKai-SB"/>
                <a:cs typeface="DFKai-SB"/>
                <a:sym typeface="DFKai-SB"/>
              </a:rPr>
              <a:t>答：</a:t>
            </a:r>
            <a:r>
              <a:rPr lang="zh-TW" sz="2000">
                <a:solidFill>
                  <a:schemeClr val="dk1"/>
                </a:solidFill>
                <a:latin typeface="DFKai-SB"/>
                <a:ea typeface="DFKai-SB"/>
                <a:cs typeface="DFKai-SB"/>
                <a:sym typeface="DFKai-SB"/>
              </a:rPr>
              <a:t>可利用臺北市「單一身分驗證」處理，操作手冊與影片詳見報名網頁右上角。</a:t>
            </a:r>
            <a:endParaRPr sz="2000">
              <a:solidFill>
                <a:schemeClr val="dk1"/>
              </a:solidFill>
              <a:latin typeface="DFKai-SB"/>
              <a:ea typeface="DFKai-SB"/>
              <a:cs typeface="DFKai-SB"/>
              <a:sym typeface="DFKai-SB"/>
            </a:endParaRPr>
          </a:p>
          <a:p>
            <a:pPr indent="0" lvl="0" marL="0" rtl="0" algn="l">
              <a:spcBef>
                <a:spcPts val="0"/>
              </a:spcBef>
              <a:spcAft>
                <a:spcPts val="0"/>
              </a:spcAft>
              <a:buSzPts val="1100"/>
              <a:buNone/>
            </a:pPr>
            <a:r>
              <a:rPr b="1" lang="zh-TW" sz="2000">
                <a:solidFill>
                  <a:srgbClr val="741B47"/>
                </a:solidFill>
                <a:latin typeface="DFKai-SB"/>
                <a:ea typeface="DFKai-SB"/>
                <a:cs typeface="DFKai-SB"/>
                <a:sym typeface="DFKai-SB"/>
              </a:rPr>
              <a:t>2.請問報名填寫指導老師是現在的老師嗎?請問填寫指導老師的作用與目的？</a:t>
            </a:r>
            <a:endParaRPr b="1" sz="2000">
              <a:solidFill>
                <a:srgbClr val="741B47"/>
              </a:solidFill>
              <a:latin typeface="DFKai-SB"/>
              <a:ea typeface="DFKai-SB"/>
              <a:cs typeface="DFKai-SB"/>
              <a:sym typeface="DFKai-SB"/>
            </a:endParaRPr>
          </a:p>
          <a:p>
            <a:pPr indent="0" lvl="0" marL="0" rtl="0" algn="l">
              <a:spcBef>
                <a:spcPts val="0"/>
              </a:spcBef>
              <a:spcAft>
                <a:spcPts val="0"/>
              </a:spcAft>
              <a:buSzPts val="1100"/>
              <a:buNone/>
            </a:pPr>
            <a:r>
              <a:rPr lang="zh-TW" sz="2000">
                <a:solidFill>
                  <a:schemeClr val="dk1"/>
                </a:solidFill>
                <a:latin typeface="DFKai-SB"/>
                <a:ea typeface="DFKai-SB"/>
                <a:cs typeface="DFKai-SB"/>
                <a:sym typeface="DFKai-SB"/>
              </a:rPr>
              <a:t>答：</a:t>
            </a:r>
            <a:r>
              <a:rPr lang="zh-TW" sz="2000">
                <a:solidFill>
                  <a:schemeClr val="dk1"/>
                </a:solidFill>
                <a:latin typeface="DFKai-SB"/>
                <a:ea typeface="DFKai-SB"/>
                <a:cs typeface="DFKai-SB"/>
                <a:sym typeface="DFKai-SB"/>
              </a:rPr>
              <a:t>請填寫目前指導學生的老師。填寫目的是為了在聘請評審時執行「迴避制度」，確保鑑定公平 。</a:t>
            </a:r>
            <a:endParaRPr b="1" sz="2000">
              <a:solidFill>
                <a:srgbClr val="741B47"/>
              </a:solidFill>
              <a:latin typeface="DFKai-SB"/>
              <a:ea typeface="DFKai-SB"/>
              <a:cs typeface="DFKai-SB"/>
              <a:sym typeface="DFKai-SB"/>
            </a:endParaRPr>
          </a:p>
          <a:p>
            <a:pPr indent="0" lvl="0" marL="0" rtl="0" algn="l">
              <a:spcBef>
                <a:spcPts val="0"/>
              </a:spcBef>
              <a:spcAft>
                <a:spcPts val="0"/>
              </a:spcAft>
              <a:buClr>
                <a:schemeClr val="dk1"/>
              </a:buClr>
              <a:buSzPts val="1100"/>
              <a:buFont typeface="Arial"/>
              <a:buNone/>
            </a:pPr>
            <a:r>
              <a:rPr lang="zh-TW" sz="2000">
                <a:solidFill>
                  <a:schemeClr val="dk1"/>
                </a:solidFill>
                <a:latin typeface="DFKai-SB"/>
                <a:ea typeface="DFKai-SB"/>
                <a:cs typeface="DFKai-SB"/>
                <a:sym typeface="DFKai-SB"/>
              </a:rPr>
              <a:t>●</a:t>
            </a:r>
            <a:r>
              <a:rPr lang="zh-TW" sz="2000" u="sng">
                <a:solidFill>
                  <a:schemeClr val="dk1"/>
                </a:solidFill>
                <a:latin typeface="DFKai-SB"/>
                <a:ea typeface="DFKai-SB"/>
                <a:cs typeface="DFKai-SB"/>
                <a:sym typeface="DFKai-SB"/>
              </a:rPr>
              <a:t>課程</a:t>
            </a:r>
            <a:r>
              <a:rPr lang="zh-TW" sz="2000">
                <a:solidFill>
                  <a:schemeClr val="dk1"/>
                </a:solidFill>
                <a:latin typeface="DFKai-SB"/>
                <a:ea typeface="DFKai-SB"/>
                <a:cs typeface="DFKai-SB"/>
                <a:sym typeface="DFKai-SB"/>
              </a:rPr>
              <a:t>相關問題：</a:t>
            </a:r>
            <a:endParaRPr b="1" sz="2000">
              <a:solidFill>
                <a:srgbClr val="741B47"/>
              </a:solidFill>
              <a:latin typeface="DFKai-SB"/>
              <a:ea typeface="DFKai-SB"/>
              <a:cs typeface="DFKai-SB"/>
              <a:sym typeface="DFKai-SB"/>
            </a:endParaRPr>
          </a:p>
          <a:p>
            <a:pPr indent="0" lvl="0" marL="0" rtl="0" algn="l">
              <a:spcBef>
                <a:spcPts val="0"/>
              </a:spcBef>
              <a:spcAft>
                <a:spcPts val="0"/>
              </a:spcAft>
              <a:buSzPts val="1100"/>
              <a:buNone/>
            </a:pPr>
            <a:r>
              <a:rPr b="1" lang="zh-TW" sz="2000">
                <a:solidFill>
                  <a:srgbClr val="741B47"/>
                </a:solidFill>
                <a:latin typeface="DFKai-SB"/>
                <a:ea typeface="DFKai-SB"/>
                <a:cs typeface="DFKai-SB"/>
                <a:sym typeface="DFKai-SB"/>
              </a:rPr>
              <a:t>1.國中的音樂班都有國樂合奏的課程嗎?那如何選擇樂器?</a:t>
            </a:r>
            <a:endParaRPr b="1" sz="2000">
              <a:solidFill>
                <a:srgbClr val="741B47"/>
              </a:solidFill>
              <a:latin typeface="DFKai-SB"/>
              <a:ea typeface="DFKai-SB"/>
              <a:cs typeface="DFKai-SB"/>
              <a:sym typeface="DFKai-SB"/>
            </a:endParaRPr>
          </a:p>
          <a:p>
            <a:pPr indent="0" lvl="0" marL="0" rtl="0" algn="l">
              <a:spcBef>
                <a:spcPts val="0"/>
              </a:spcBef>
              <a:spcAft>
                <a:spcPts val="0"/>
              </a:spcAft>
              <a:buSzPts val="1100"/>
              <a:buNone/>
            </a:pPr>
            <a:r>
              <a:rPr lang="zh-TW" sz="2000">
                <a:solidFill>
                  <a:schemeClr val="dk1"/>
                </a:solidFill>
                <a:latin typeface="DFKai-SB"/>
                <a:ea typeface="DFKai-SB"/>
                <a:cs typeface="DFKai-SB"/>
                <a:sym typeface="DFKai-SB"/>
              </a:rPr>
              <a:t>答：仁愛（七八年級）、附中（八年級）、建成（七八九年級）均有國樂合奏課程，南門則無 。樂器選修以學生意願為主，並參考老師建議。</a:t>
            </a:r>
            <a:endParaRPr b="1" sz="2000">
              <a:solidFill>
                <a:srgbClr val="741B47"/>
              </a:solidFill>
              <a:latin typeface="DFKai-SB"/>
              <a:ea typeface="DFKai-SB"/>
              <a:cs typeface="DFKai-SB"/>
              <a:sym typeface="DFKai-SB"/>
            </a:endParaRPr>
          </a:p>
          <a:p>
            <a:pPr indent="0" lvl="0" marL="0" rtl="0" algn="l">
              <a:spcBef>
                <a:spcPts val="0"/>
              </a:spcBef>
              <a:spcAft>
                <a:spcPts val="0"/>
              </a:spcAft>
              <a:buSzPts val="1100"/>
              <a:buNone/>
            </a:pPr>
            <a:r>
              <a:rPr lang="zh-TW" sz="2000">
                <a:solidFill>
                  <a:schemeClr val="dk1"/>
                </a:solidFill>
                <a:latin typeface="DFKai-SB"/>
                <a:ea typeface="DFKai-SB"/>
                <a:cs typeface="DFKai-SB"/>
                <a:sym typeface="DFKai-SB"/>
              </a:rPr>
              <a:t>●</a:t>
            </a:r>
            <a:r>
              <a:rPr lang="zh-TW" sz="2000" u="sng">
                <a:solidFill>
                  <a:schemeClr val="dk1"/>
                </a:solidFill>
                <a:latin typeface="DFKai-SB"/>
                <a:ea typeface="DFKai-SB"/>
                <a:cs typeface="DFKai-SB"/>
                <a:sym typeface="DFKai-SB"/>
              </a:rPr>
              <a:t>報名系統</a:t>
            </a:r>
            <a:r>
              <a:rPr lang="zh-TW" sz="2000">
                <a:solidFill>
                  <a:schemeClr val="dk1"/>
                </a:solidFill>
                <a:latin typeface="DFKai-SB"/>
                <a:ea typeface="DFKai-SB"/>
                <a:cs typeface="DFKai-SB"/>
                <a:sym typeface="DFKai-SB"/>
              </a:rPr>
              <a:t>相關問題：</a:t>
            </a:r>
            <a:endParaRPr sz="2000">
              <a:solidFill>
                <a:schemeClr val="dk1"/>
              </a:solidFill>
              <a:latin typeface="DFKai-SB"/>
              <a:ea typeface="DFKai-SB"/>
              <a:cs typeface="DFKai-SB"/>
              <a:sym typeface="DFKai-SB"/>
            </a:endParaRPr>
          </a:p>
          <a:p>
            <a:pPr indent="0" lvl="0" marL="0" rtl="0" algn="l">
              <a:spcBef>
                <a:spcPts val="0"/>
              </a:spcBef>
              <a:spcAft>
                <a:spcPts val="0"/>
              </a:spcAft>
              <a:buSzPts val="1100"/>
              <a:buNone/>
            </a:pPr>
            <a:r>
              <a:rPr b="1" lang="zh-TW" sz="2000">
                <a:solidFill>
                  <a:srgbClr val="741B47"/>
                </a:solidFill>
                <a:latin typeface="DFKai-SB"/>
                <a:ea typeface="DFKai-SB"/>
                <a:cs typeface="DFKai-SB"/>
                <a:sym typeface="DFKai-SB"/>
              </a:rPr>
              <a:t>若要用書面審查，全國賽會是在申請時間之後3/28，那如何提供證明？</a:t>
            </a:r>
            <a:endParaRPr b="1" sz="2000">
              <a:solidFill>
                <a:srgbClr val="741B47"/>
              </a:solidFill>
              <a:latin typeface="DFKai-SB"/>
              <a:ea typeface="DFKai-SB"/>
              <a:cs typeface="DFKai-SB"/>
              <a:sym typeface="DFKai-SB"/>
            </a:endParaRPr>
          </a:p>
          <a:p>
            <a:pPr indent="0" lvl="0" marL="0" rtl="0" algn="l">
              <a:spcBef>
                <a:spcPts val="0"/>
              </a:spcBef>
              <a:spcAft>
                <a:spcPts val="0"/>
              </a:spcAft>
              <a:buSzPts val="1100"/>
              <a:buNone/>
            </a:pPr>
            <a:r>
              <a:rPr lang="zh-TW" sz="2000">
                <a:solidFill>
                  <a:schemeClr val="dk1"/>
                </a:solidFill>
                <a:latin typeface="DFKai-SB"/>
                <a:ea typeface="DFKai-SB"/>
                <a:cs typeface="DFKai-SB"/>
                <a:sym typeface="DFKai-SB"/>
              </a:rPr>
              <a:t>答：</a:t>
            </a:r>
            <a:r>
              <a:rPr lang="zh-TW" sz="2000">
                <a:solidFill>
                  <a:schemeClr val="dk1"/>
                </a:solidFill>
                <a:latin typeface="DFKai-SB"/>
                <a:ea typeface="DFKai-SB"/>
                <a:cs typeface="DFKai-SB"/>
                <a:sym typeface="DFKai-SB"/>
              </a:rPr>
              <a:t>採計近兩年（112年3月24日至114年4月1日）之獲獎紀錄 。</a:t>
            </a:r>
            <a:endParaRPr sz="2600">
              <a:solidFill>
                <a:schemeClr val="dk1"/>
              </a:solidFill>
              <a:latin typeface="DFKai-SB"/>
              <a:ea typeface="DFKai-SB"/>
              <a:cs typeface="DFKai-SB"/>
              <a:sym typeface="DFKai-SB"/>
            </a:endParaRPr>
          </a:p>
          <a:p>
            <a:pPr indent="0" lvl="0" marL="0" rtl="0" algn="l">
              <a:spcBef>
                <a:spcPts val="0"/>
              </a:spcBef>
              <a:spcAft>
                <a:spcPts val="0"/>
              </a:spcAft>
              <a:buSzPts val="1100"/>
              <a:buNone/>
            </a:pPr>
            <a:r>
              <a:t/>
            </a:r>
            <a:endParaRPr sz="2600">
              <a:solidFill>
                <a:schemeClr val="dk1"/>
              </a:solidFill>
              <a:latin typeface="DFKai-SB"/>
              <a:ea typeface="DFKai-SB"/>
              <a:cs typeface="DFKai-SB"/>
              <a:sym typeface="DFKai-SB"/>
            </a:endParaRPr>
          </a:p>
          <a:p>
            <a:pPr indent="0" lvl="0" marL="0" rtl="0" algn="l">
              <a:spcBef>
                <a:spcPts val="0"/>
              </a:spcBef>
              <a:spcAft>
                <a:spcPts val="0"/>
              </a:spcAft>
              <a:buClr>
                <a:schemeClr val="dk1"/>
              </a:buClr>
              <a:buSzPts val="1100"/>
              <a:buFont typeface="Arial"/>
              <a:buNone/>
            </a:pPr>
            <a:r>
              <a:t/>
            </a:r>
            <a:endParaRPr sz="2600">
              <a:solidFill>
                <a:schemeClr val="dk1"/>
              </a:solidFill>
              <a:latin typeface="DFKai-SB"/>
              <a:ea typeface="DFKai-SB"/>
              <a:cs typeface="DFKai-SB"/>
              <a:sym typeface="DFKai-SB"/>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pic>
        <p:nvPicPr>
          <p:cNvPr id="130" name="Google Shape;130;p3"/>
          <p:cNvPicPr preferRelativeResize="0"/>
          <p:nvPr/>
        </p:nvPicPr>
        <p:blipFill rotWithShape="1">
          <a:blip r:embed="rId3">
            <a:alphaModFix/>
          </a:blip>
          <a:srcRect b="0" l="0" r="0" t="0"/>
          <a:stretch/>
        </p:blipFill>
        <p:spPr>
          <a:xfrm>
            <a:off x="3047586" y="562815"/>
            <a:ext cx="771617" cy="736318"/>
          </a:xfrm>
          <a:prstGeom prst="rect">
            <a:avLst/>
          </a:prstGeom>
          <a:noFill/>
          <a:ln>
            <a:noFill/>
          </a:ln>
        </p:spPr>
      </p:pic>
      <p:sp>
        <p:nvSpPr>
          <p:cNvPr id="131" name="Google Shape;131;p3"/>
          <p:cNvSpPr/>
          <p:nvPr/>
        </p:nvSpPr>
        <p:spPr>
          <a:xfrm>
            <a:off x="3951004" y="1334710"/>
            <a:ext cx="561816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zh-TW" sz="4000">
                <a:solidFill>
                  <a:schemeClr val="dk1"/>
                </a:solidFill>
                <a:latin typeface="DFKai-SB"/>
                <a:ea typeface="DFKai-SB"/>
                <a:cs typeface="DFKai-SB"/>
                <a:sym typeface="DFKai-SB"/>
              </a:rPr>
              <a:t>一、藝術教育法</a:t>
            </a:r>
            <a:endParaRPr b="1" sz="4000">
              <a:solidFill>
                <a:schemeClr val="dk1"/>
              </a:solidFill>
              <a:latin typeface="DFKai-SB"/>
              <a:ea typeface="DFKai-SB"/>
              <a:cs typeface="DFKai-SB"/>
              <a:sym typeface="DFKai-SB"/>
            </a:endParaRPr>
          </a:p>
        </p:txBody>
      </p:sp>
      <p:sp>
        <p:nvSpPr>
          <p:cNvPr id="132" name="Google Shape;132;p3"/>
          <p:cNvSpPr/>
          <p:nvPr/>
        </p:nvSpPr>
        <p:spPr>
          <a:xfrm>
            <a:off x="3951003" y="2929858"/>
            <a:ext cx="7192055"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zh-TW" sz="4000">
                <a:solidFill>
                  <a:schemeClr val="dk1"/>
                </a:solidFill>
                <a:latin typeface="DFKai-SB"/>
                <a:ea typeface="DFKai-SB"/>
                <a:cs typeface="DFKai-SB"/>
                <a:sym typeface="DFKai-SB"/>
              </a:rPr>
              <a:t>二、藝術教育法及其施行細則</a:t>
            </a:r>
            <a:endParaRPr/>
          </a:p>
        </p:txBody>
      </p:sp>
      <p:sp>
        <p:nvSpPr>
          <p:cNvPr id="133" name="Google Shape;133;p3"/>
          <p:cNvSpPr/>
          <p:nvPr/>
        </p:nvSpPr>
        <p:spPr>
          <a:xfrm>
            <a:off x="3951003" y="4642994"/>
            <a:ext cx="6936955"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zh-TW" sz="4000">
                <a:solidFill>
                  <a:schemeClr val="dk1"/>
                </a:solidFill>
                <a:latin typeface="DFKai-SB"/>
                <a:ea typeface="DFKai-SB"/>
                <a:cs typeface="DFKai-SB"/>
                <a:sym typeface="DFKai-SB"/>
              </a:rPr>
              <a:t>三、高級中等以下學校藝術才能班設立標準</a:t>
            </a:r>
            <a:endParaRPr/>
          </a:p>
        </p:txBody>
      </p:sp>
      <p:pic>
        <p:nvPicPr>
          <p:cNvPr id="134" name="Google Shape;134;p3"/>
          <p:cNvPicPr preferRelativeResize="0"/>
          <p:nvPr/>
        </p:nvPicPr>
        <p:blipFill rotWithShape="1">
          <a:blip r:embed="rId4">
            <a:alphaModFix/>
          </a:blip>
          <a:srcRect b="0" l="0" r="0" t="0"/>
          <a:stretch/>
        </p:blipFill>
        <p:spPr>
          <a:xfrm>
            <a:off x="3023520" y="2205232"/>
            <a:ext cx="796975" cy="776529"/>
          </a:xfrm>
          <a:prstGeom prst="rect">
            <a:avLst/>
          </a:prstGeom>
          <a:noFill/>
          <a:ln>
            <a:noFill/>
          </a:ln>
        </p:spPr>
      </p:pic>
      <p:pic>
        <p:nvPicPr>
          <p:cNvPr id="135" name="Google Shape;135;p3"/>
          <p:cNvPicPr preferRelativeResize="0"/>
          <p:nvPr/>
        </p:nvPicPr>
        <p:blipFill rotWithShape="1">
          <a:blip r:embed="rId5">
            <a:alphaModFix/>
          </a:blip>
          <a:srcRect b="0" l="0" r="0" t="0"/>
          <a:stretch/>
        </p:blipFill>
        <p:spPr>
          <a:xfrm>
            <a:off x="3023521" y="3915757"/>
            <a:ext cx="807009" cy="727237"/>
          </a:xfrm>
          <a:prstGeom prst="rect">
            <a:avLst/>
          </a:prstGeom>
          <a:noFill/>
          <a:ln>
            <a:noFill/>
          </a:ln>
        </p:spPr>
      </p:pic>
      <p:pic>
        <p:nvPicPr>
          <p:cNvPr id="136" name="Google Shape;136;p3"/>
          <p:cNvPicPr preferRelativeResize="0"/>
          <p:nvPr/>
        </p:nvPicPr>
        <p:blipFill rotWithShape="1">
          <a:blip r:embed="rId6">
            <a:alphaModFix/>
          </a:blip>
          <a:srcRect b="0" l="0" r="0" t="0"/>
          <a:stretch/>
        </p:blipFill>
        <p:spPr>
          <a:xfrm rot="10800000">
            <a:off x="4057846" y="2210866"/>
            <a:ext cx="2644944" cy="822562"/>
          </a:xfrm>
          <a:prstGeom prst="rect">
            <a:avLst/>
          </a:prstGeom>
          <a:noFill/>
          <a:ln>
            <a:noFill/>
          </a:ln>
        </p:spPr>
      </p:pic>
      <p:pic>
        <p:nvPicPr>
          <p:cNvPr id="137" name="Google Shape;137;p3"/>
          <p:cNvPicPr preferRelativeResize="0"/>
          <p:nvPr/>
        </p:nvPicPr>
        <p:blipFill rotWithShape="1">
          <a:blip r:embed="rId6">
            <a:alphaModFix/>
          </a:blip>
          <a:srcRect b="0" l="0" r="0" t="0"/>
          <a:stretch/>
        </p:blipFill>
        <p:spPr>
          <a:xfrm rot="10800000">
            <a:off x="4090496" y="3916291"/>
            <a:ext cx="2644944" cy="822562"/>
          </a:xfrm>
          <a:prstGeom prst="rect">
            <a:avLst/>
          </a:prstGeom>
          <a:noFill/>
          <a:ln>
            <a:noFill/>
          </a:ln>
        </p:spPr>
      </p:pic>
      <p:grpSp>
        <p:nvGrpSpPr>
          <p:cNvPr id="138" name="Google Shape;138;p3"/>
          <p:cNvGrpSpPr/>
          <p:nvPr/>
        </p:nvGrpSpPr>
        <p:grpSpPr>
          <a:xfrm>
            <a:off x="4106775" y="550458"/>
            <a:ext cx="2644944" cy="822562"/>
            <a:chOff x="4766651" y="1055412"/>
            <a:chExt cx="2510155" cy="822562"/>
          </a:xfrm>
        </p:grpSpPr>
        <p:pic>
          <p:nvPicPr>
            <p:cNvPr id="139" name="Google Shape;139;p3"/>
            <p:cNvPicPr preferRelativeResize="0"/>
            <p:nvPr/>
          </p:nvPicPr>
          <p:blipFill rotWithShape="1">
            <a:blip r:embed="rId6">
              <a:alphaModFix/>
            </a:blip>
            <a:srcRect b="0" l="0" r="0" t="0"/>
            <a:stretch/>
          </p:blipFill>
          <p:spPr>
            <a:xfrm rot="10800000">
              <a:off x="4766651" y="1055412"/>
              <a:ext cx="2510155" cy="822562"/>
            </a:xfrm>
            <a:prstGeom prst="rect">
              <a:avLst/>
            </a:prstGeom>
            <a:noFill/>
            <a:ln>
              <a:noFill/>
            </a:ln>
          </p:spPr>
        </p:pic>
        <p:sp>
          <p:nvSpPr>
            <p:cNvPr id="140" name="Google Shape;140;p3"/>
            <p:cNvSpPr/>
            <p:nvPr/>
          </p:nvSpPr>
          <p:spPr>
            <a:xfrm rot="3274">
              <a:off x="4858458" y="1102434"/>
              <a:ext cx="1812784"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4000">
                <a:solidFill>
                  <a:schemeClr val="dk1"/>
                </a:solidFill>
                <a:latin typeface="DFKai-SB"/>
                <a:ea typeface="DFKai-SB"/>
                <a:cs typeface="DFKai-SB"/>
                <a:sym typeface="DFKai-SB"/>
              </a:endParaRPr>
            </a:p>
          </p:txBody>
        </p:sp>
      </p:grpSp>
      <p:pic>
        <p:nvPicPr>
          <p:cNvPr id="141" name="Google Shape;141;p3"/>
          <p:cNvPicPr preferRelativeResize="0"/>
          <p:nvPr/>
        </p:nvPicPr>
        <p:blipFill rotWithShape="1">
          <a:blip r:embed="rId7">
            <a:alphaModFix/>
          </a:blip>
          <a:srcRect b="0" l="0" r="0" t="0"/>
          <a:stretch/>
        </p:blipFill>
        <p:spPr>
          <a:xfrm>
            <a:off x="10392846" y="-542547"/>
            <a:ext cx="2150887" cy="2049070"/>
          </a:xfrm>
          <a:prstGeom prst="rect">
            <a:avLst/>
          </a:prstGeom>
          <a:noFill/>
          <a:ln>
            <a:noFill/>
          </a:ln>
        </p:spPr>
      </p:pic>
      <p:grpSp>
        <p:nvGrpSpPr>
          <p:cNvPr id="142" name="Google Shape;142;p3"/>
          <p:cNvGrpSpPr/>
          <p:nvPr/>
        </p:nvGrpSpPr>
        <p:grpSpPr>
          <a:xfrm>
            <a:off x="1120339" y="1819099"/>
            <a:ext cx="1032394" cy="2839636"/>
            <a:chOff x="1487984" y="2103411"/>
            <a:chExt cx="1032394" cy="2839636"/>
          </a:xfrm>
        </p:grpSpPr>
        <p:sp>
          <p:nvSpPr>
            <p:cNvPr id="143" name="Google Shape;143;p3"/>
            <p:cNvSpPr/>
            <p:nvPr/>
          </p:nvSpPr>
          <p:spPr>
            <a:xfrm>
              <a:off x="1728150" y="2103411"/>
              <a:ext cx="792228" cy="2539575"/>
            </a:xfrm>
            <a:custGeom>
              <a:rect b="b" l="l" r="r" t="t"/>
              <a:pathLst>
                <a:path extrusionOk="0" h="24304" w="21600">
                  <a:moveTo>
                    <a:pt x="3286" y="1601"/>
                  </a:moveTo>
                  <a:cubicBezTo>
                    <a:pt x="7086" y="-639"/>
                    <a:pt x="15262" y="-378"/>
                    <a:pt x="18125" y="1458"/>
                  </a:cubicBezTo>
                  <a:cubicBezTo>
                    <a:pt x="19855" y="2819"/>
                    <a:pt x="21632" y="8658"/>
                    <a:pt x="21600" y="12258"/>
                  </a:cubicBezTo>
                  <a:cubicBezTo>
                    <a:pt x="21569" y="15858"/>
                    <a:pt x="21747" y="21052"/>
                    <a:pt x="17936" y="23058"/>
                  </a:cubicBezTo>
                  <a:cubicBezTo>
                    <a:pt x="13624" y="24797"/>
                    <a:pt x="7566" y="24642"/>
                    <a:pt x="3475" y="23058"/>
                  </a:cubicBezTo>
                  <a:cubicBezTo>
                    <a:pt x="42" y="20766"/>
                    <a:pt x="32" y="15834"/>
                    <a:pt x="0" y="12258"/>
                  </a:cubicBezTo>
                  <a:cubicBezTo>
                    <a:pt x="-32" y="8682"/>
                    <a:pt x="1367" y="2962"/>
                    <a:pt x="3286" y="1601"/>
                  </a:cubicBezTo>
                  <a:close/>
                </a:path>
              </a:pathLst>
            </a:custGeom>
            <a:solidFill>
              <a:srgbClr val="FFCCC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4000">
                <a:solidFill>
                  <a:schemeClr val="lt1"/>
                </a:solidFill>
                <a:latin typeface="DFKai-SB"/>
                <a:ea typeface="DFKai-SB"/>
                <a:cs typeface="DFKai-SB"/>
                <a:sym typeface="DFKai-SB"/>
              </a:endParaRPr>
            </a:p>
          </p:txBody>
        </p:sp>
        <p:sp>
          <p:nvSpPr>
            <p:cNvPr id="144" name="Google Shape;144;p3"/>
            <p:cNvSpPr/>
            <p:nvPr/>
          </p:nvSpPr>
          <p:spPr>
            <a:xfrm rot="3274">
              <a:off x="1833448" y="2584973"/>
              <a:ext cx="483223" cy="13234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zh-TW" sz="4000">
                  <a:solidFill>
                    <a:srgbClr val="7030A0"/>
                  </a:solidFill>
                  <a:latin typeface="DFKai-SB"/>
                  <a:ea typeface="DFKai-SB"/>
                  <a:cs typeface="DFKai-SB"/>
                  <a:sym typeface="DFKai-SB"/>
                </a:rPr>
                <a:t>依據</a:t>
              </a:r>
              <a:endParaRPr b="1" sz="4000">
                <a:solidFill>
                  <a:srgbClr val="7030A0"/>
                </a:solidFill>
                <a:latin typeface="DFKai-SB"/>
                <a:ea typeface="DFKai-SB"/>
                <a:cs typeface="DFKai-SB"/>
                <a:sym typeface="DFKai-SB"/>
              </a:endParaRPr>
            </a:p>
          </p:txBody>
        </p:sp>
        <p:pic>
          <p:nvPicPr>
            <p:cNvPr id="145" name="Google Shape;145;p3"/>
            <p:cNvPicPr preferRelativeResize="0"/>
            <p:nvPr/>
          </p:nvPicPr>
          <p:blipFill rotWithShape="1">
            <a:blip r:embed="rId8">
              <a:alphaModFix/>
            </a:blip>
            <a:srcRect b="0" l="0" r="0" t="0"/>
            <a:stretch/>
          </p:blipFill>
          <p:spPr>
            <a:xfrm>
              <a:off x="1487984" y="4021726"/>
              <a:ext cx="813833" cy="921321"/>
            </a:xfrm>
            <a:prstGeom prst="rect">
              <a:avLst/>
            </a:prstGeom>
            <a:noFill/>
            <a:ln>
              <a:noFill/>
            </a:ln>
          </p:spPr>
        </p:pic>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alpha val="98823"/>
          </a:schemeClr>
        </a:solidFill>
      </p:bgPr>
    </p:bg>
    <p:spTree>
      <p:nvGrpSpPr>
        <p:cNvPr id="453" name="Shape 453"/>
        <p:cNvGrpSpPr/>
        <p:nvPr/>
      </p:nvGrpSpPr>
      <p:grpSpPr>
        <a:xfrm>
          <a:off x="0" y="0"/>
          <a:ext cx="0" cy="0"/>
          <a:chOff x="0" y="0"/>
          <a:chExt cx="0" cy="0"/>
        </a:xfrm>
      </p:grpSpPr>
      <p:sp>
        <p:nvSpPr>
          <p:cNvPr id="454" name="Google Shape;454;p28"/>
          <p:cNvSpPr/>
          <p:nvPr/>
        </p:nvSpPr>
        <p:spPr>
          <a:xfrm rot="2700000">
            <a:off x="5486202" y="-229872"/>
            <a:ext cx="2787529" cy="2546179"/>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icrosoft Yahei"/>
              <a:ea typeface="Microsoft Yahei"/>
              <a:cs typeface="Microsoft Yahei"/>
              <a:sym typeface="Microsoft Yahei"/>
            </a:endParaRPr>
          </a:p>
        </p:txBody>
      </p:sp>
      <p:sp>
        <p:nvSpPr>
          <p:cNvPr id="455" name="Google Shape;455;p28"/>
          <p:cNvSpPr/>
          <p:nvPr/>
        </p:nvSpPr>
        <p:spPr>
          <a:xfrm rot="2700000">
            <a:off x="7554471" y="1848992"/>
            <a:ext cx="2787529" cy="2546179"/>
          </a:xfrm>
          <a:prstGeom prst="rect">
            <a:avLst/>
          </a:prstGeom>
          <a:blipFill rotWithShape="1">
            <a:blip r:embed="rId4">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icrosoft Yahei"/>
              <a:ea typeface="Microsoft Yahei"/>
              <a:cs typeface="Microsoft Yahei"/>
              <a:sym typeface="Microsoft Yahei"/>
            </a:endParaRPr>
          </a:p>
        </p:txBody>
      </p:sp>
      <p:sp>
        <p:nvSpPr>
          <p:cNvPr id="456" name="Google Shape;456;p28"/>
          <p:cNvSpPr/>
          <p:nvPr/>
        </p:nvSpPr>
        <p:spPr>
          <a:xfrm rot="2700000">
            <a:off x="9666354" y="3927855"/>
            <a:ext cx="2787529" cy="2546179"/>
          </a:xfrm>
          <a:prstGeom prst="rect">
            <a:avLst/>
          </a:prstGeom>
          <a:blipFill rotWithShape="1">
            <a:blip r:embed="rId5">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icrosoft Yahei"/>
              <a:ea typeface="Microsoft Yahei"/>
              <a:cs typeface="Microsoft Yahei"/>
              <a:sym typeface="Microsoft Yahei"/>
            </a:endParaRPr>
          </a:p>
        </p:txBody>
      </p:sp>
      <p:sp>
        <p:nvSpPr>
          <p:cNvPr id="457" name="Google Shape;457;p28"/>
          <p:cNvSpPr/>
          <p:nvPr/>
        </p:nvSpPr>
        <p:spPr>
          <a:xfrm rot="2700000">
            <a:off x="8448249" y="-1111713"/>
            <a:ext cx="2787529" cy="2546179"/>
          </a:xfrm>
          <a:prstGeom prst="rect">
            <a:avLst/>
          </a:prstGeom>
          <a:blipFill rotWithShape="1">
            <a:blip r:embed="rId6">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icrosoft Yahei"/>
              <a:ea typeface="Microsoft Yahei"/>
              <a:cs typeface="Microsoft Yahei"/>
              <a:sym typeface="Microsoft Yahei"/>
            </a:endParaRPr>
          </a:p>
        </p:txBody>
      </p:sp>
      <p:sp>
        <p:nvSpPr>
          <p:cNvPr id="458" name="Google Shape;458;p28"/>
          <p:cNvSpPr/>
          <p:nvPr/>
        </p:nvSpPr>
        <p:spPr>
          <a:xfrm rot="2700000">
            <a:off x="10516518" y="967150"/>
            <a:ext cx="2787529" cy="2546179"/>
          </a:xfrm>
          <a:prstGeom prst="rect">
            <a:avLst/>
          </a:prstGeom>
          <a:blipFill rotWithShape="1">
            <a:blip r:embed="rId7">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icrosoft Yahei"/>
              <a:ea typeface="Microsoft Yahei"/>
              <a:cs typeface="Microsoft Yahei"/>
              <a:sym typeface="Microsoft Yahei"/>
            </a:endParaRPr>
          </a:p>
        </p:txBody>
      </p:sp>
      <p:sp>
        <p:nvSpPr>
          <p:cNvPr id="459" name="Google Shape;459;p28"/>
          <p:cNvSpPr/>
          <p:nvPr/>
        </p:nvSpPr>
        <p:spPr>
          <a:xfrm>
            <a:off x="844699" y="6204854"/>
            <a:ext cx="10912415"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zh-TW" sz="3200">
                <a:solidFill>
                  <a:srgbClr val="002060"/>
                </a:solidFill>
                <a:latin typeface="DFKai-SB"/>
                <a:ea typeface="DFKai-SB"/>
                <a:cs typeface="DFKai-SB"/>
                <a:sym typeface="DFKai-SB"/>
              </a:rPr>
              <a:t>通過音樂並在音樂中教育我們的孩子。—海倫-辛普森</a:t>
            </a:r>
            <a:endParaRPr/>
          </a:p>
        </p:txBody>
      </p:sp>
      <p:sp>
        <p:nvSpPr>
          <p:cNvPr id="460" name="Google Shape;460;p28"/>
          <p:cNvSpPr/>
          <p:nvPr/>
        </p:nvSpPr>
        <p:spPr>
          <a:xfrm>
            <a:off x="899807" y="1334780"/>
            <a:ext cx="5575431" cy="2754152"/>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zh-TW" sz="4000">
                <a:solidFill>
                  <a:srgbClr val="7030A0"/>
                </a:solidFill>
                <a:latin typeface="DFKai-SB"/>
                <a:ea typeface="DFKai-SB"/>
                <a:cs typeface="DFKai-SB"/>
                <a:sym typeface="DFKai-SB"/>
              </a:rPr>
              <a:t>讓我們引領孩子，</a:t>
            </a:r>
            <a:endParaRPr b="1" sz="4000">
              <a:solidFill>
                <a:srgbClr val="7030A0"/>
              </a:solidFill>
              <a:latin typeface="DFKai-SB"/>
              <a:ea typeface="DFKai-SB"/>
              <a:cs typeface="DFKai-SB"/>
              <a:sym typeface="DFKai-SB"/>
            </a:endParaRPr>
          </a:p>
          <a:p>
            <a:pPr indent="0" lvl="0" marL="0" marR="0" rtl="0" algn="l">
              <a:lnSpc>
                <a:spcPct val="150000"/>
              </a:lnSpc>
              <a:spcBef>
                <a:spcPts val="0"/>
              </a:spcBef>
              <a:spcAft>
                <a:spcPts val="0"/>
              </a:spcAft>
              <a:buNone/>
            </a:pPr>
            <a:r>
              <a:rPr b="1" lang="zh-TW" sz="4000">
                <a:solidFill>
                  <a:srgbClr val="7030A0"/>
                </a:solidFill>
                <a:latin typeface="DFKai-SB"/>
                <a:ea typeface="DFKai-SB"/>
                <a:cs typeface="DFKai-SB"/>
                <a:sym typeface="DFKai-SB"/>
              </a:rPr>
              <a:t>走進音樂的殿堂，</a:t>
            </a:r>
            <a:endParaRPr b="1" sz="4000">
              <a:solidFill>
                <a:srgbClr val="7030A0"/>
              </a:solidFill>
              <a:latin typeface="DFKai-SB"/>
              <a:ea typeface="DFKai-SB"/>
              <a:cs typeface="DFKai-SB"/>
              <a:sym typeface="DFKai-SB"/>
            </a:endParaRPr>
          </a:p>
          <a:p>
            <a:pPr indent="0" lvl="0" marL="0" marR="0" rtl="0" algn="l">
              <a:lnSpc>
                <a:spcPct val="150000"/>
              </a:lnSpc>
              <a:spcBef>
                <a:spcPts val="0"/>
              </a:spcBef>
              <a:spcAft>
                <a:spcPts val="0"/>
              </a:spcAft>
              <a:buNone/>
            </a:pPr>
            <a:r>
              <a:rPr b="1" lang="zh-TW" sz="4000">
                <a:solidFill>
                  <a:srgbClr val="7030A0"/>
                </a:solidFill>
                <a:latin typeface="DFKai-SB"/>
                <a:ea typeface="DFKai-SB"/>
                <a:cs typeface="DFKai-SB"/>
                <a:sym typeface="DFKai-SB"/>
              </a:rPr>
              <a:t>加入音樂班的行列!</a:t>
            </a:r>
            <a:endParaRPr b="1" sz="4000">
              <a:solidFill>
                <a:srgbClr val="7030A0"/>
              </a:solidFill>
              <a:latin typeface="DFKai-SB"/>
              <a:ea typeface="DFKai-SB"/>
              <a:cs typeface="DFKai-SB"/>
              <a:sym typeface="DFKai-SB"/>
            </a:endParaRPr>
          </a:p>
        </p:txBody>
      </p:sp>
      <p:sp>
        <p:nvSpPr>
          <p:cNvPr id="461" name="Google Shape;461;p28"/>
          <p:cNvSpPr/>
          <p:nvPr/>
        </p:nvSpPr>
        <p:spPr>
          <a:xfrm>
            <a:off x="661574" y="5248895"/>
            <a:ext cx="60960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0" i="0" sz="1800">
              <a:solidFill>
                <a:srgbClr val="000000"/>
              </a:solidFill>
              <a:latin typeface="Noto Sans TC"/>
              <a:ea typeface="Noto Sans TC"/>
              <a:cs typeface="Noto Sans TC"/>
              <a:sym typeface="Noto Sans TC"/>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pic>
        <p:nvPicPr>
          <p:cNvPr id="150" name="Google Shape;150;p4"/>
          <p:cNvPicPr preferRelativeResize="0"/>
          <p:nvPr/>
        </p:nvPicPr>
        <p:blipFill rotWithShape="1">
          <a:blip r:embed="rId3">
            <a:alphaModFix/>
          </a:blip>
          <a:srcRect b="0" l="0" r="0" t="0"/>
          <a:stretch/>
        </p:blipFill>
        <p:spPr>
          <a:xfrm>
            <a:off x="2830769" y="318470"/>
            <a:ext cx="732295" cy="736318"/>
          </a:xfrm>
          <a:prstGeom prst="rect">
            <a:avLst/>
          </a:prstGeom>
          <a:noFill/>
          <a:ln>
            <a:noFill/>
          </a:ln>
        </p:spPr>
      </p:pic>
      <p:sp>
        <p:nvSpPr>
          <p:cNvPr id="151" name="Google Shape;151;p4"/>
          <p:cNvSpPr/>
          <p:nvPr/>
        </p:nvSpPr>
        <p:spPr>
          <a:xfrm>
            <a:off x="3819800" y="1162387"/>
            <a:ext cx="533185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zh-TW" sz="2800">
                <a:solidFill>
                  <a:schemeClr val="dk1"/>
                </a:solidFill>
                <a:latin typeface="DFKai-SB"/>
                <a:ea typeface="DFKai-SB"/>
                <a:cs typeface="DFKai-SB"/>
                <a:sym typeface="DFKai-SB"/>
              </a:rPr>
              <a:t>臺北市政府教育局</a:t>
            </a:r>
            <a:endParaRPr b="1" sz="2800">
              <a:solidFill>
                <a:schemeClr val="dk1"/>
              </a:solidFill>
              <a:latin typeface="DFKai-SB"/>
              <a:ea typeface="DFKai-SB"/>
              <a:cs typeface="DFKai-SB"/>
              <a:sym typeface="DFKai-SB"/>
            </a:endParaRPr>
          </a:p>
        </p:txBody>
      </p:sp>
      <p:sp>
        <p:nvSpPr>
          <p:cNvPr id="152" name="Google Shape;152;p4"/>
          <p:cNvSpPr/>
          <p:nvPr/>
        </p:nvSpPr>
        <p:spPr>
          <a:xfrm>
            <a:off x="3731855" y="2506922"/>
            <a:ext cx="8028345" cy="224676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zh-TW" sz="2800">
                <a:solidFill>
                  <a:schemeClr val="dk1"/>
                </a:solidFill>
                <a:latin typeface="DFKai-SB"/>
                <a:ea typeface="DFKai-SB"/>
                <a:cs typeface="DFKai-SB"/>
                <a:sym typeface="DFKai-SB"/>
              </a:rPr>
              <a:t>臺北市立仁愛國民中學 </a:t>
            </a:r>
            <a:endParaRPr b="1" sz="2800">
              <a:solidFill>
                <a:schemeClr val="dk1"/>
              </a:solidFill>
              <a:latin typeface="DFKai-SB"/>
              <a:ea typeface="DFKai-SB"/>
              <a:cs typeface="DFKai-SB"/>
              <a:sym typeface="DFKai-SB"/>
            </a:endParaRPr>
          </a:p>
          <a:p>
            <a:pPr indent="0" lvl="0" marL="0" marR="0" rtl="0" algn="l">
              <a:spcBef>
                <a:spcPts val="0"/>
              </a:spcBef>
              <a:spcAft>
                <a:spcPts val="0"/>
              </a:spcAft>
              <a:buNone/>
            </a:pPr>
            <a:r>
              <a:rPr b="1" lang="zh-TW" sz="2800">
                <a:solidFill>
                  <a:schemeClr val="dk1"/>
                </a:solidFill>
                <a:latin typeface="DFKai-SB"/>
                <a:ea typeface="DFKai-SB"/>
                <a:cs typeface="DFKai-SB"/>
                <a:sym typeface="DFKai-SB"/>
              </a:rPr>
              <a:t>地 址：10687臺北市大安區仁愛路四段130號 </a:t>
            </a:r>
            <a:endParaRPr b="1" sz="2800">
              <a:solidFill>
                <a:schemeClr val="dk1"/>
              </a:solidFill>
              <a:latin typeface="DFKai-SB"/>
              <a:ea typeface="DFKai-SB"/>
              <a:cs typeface="DFKai-SB"/>
              <a:sym typeface="DFKai-SB"/>
            </a:endParaRPr>
          </a:p>
          <a:p>
            <a:pPr indent="0" lvl="0" marL="0" marR="0" rtl="0" algn="l">
              <a:spcBef>
                <a:spcPts val="0"/>
              </a:spcBef>
              <a:spcAft>
                <a:spcPts val="0"/>
              </a:spcAft>
              <a:buNone/>
            </a:pPr>
            <a:r>
              <a:rPr b="1" lang="zh-TW" sz="2800">
                <a:solidFill>
                  <a:schemeClr val="dk1"/>
                </a:solidFill>
                <a:latin typeface="DFKai-SB"/>
                <a:ea typeface="DFKai-SB"/>
                <a:cs typeface="DFKai-SB"/>
                <a:sym typeface="DFKai-SB"/>
              </a:rPr>
              <a:t>電 話：(02)2325-5823 分機5214 </a:t>
            </a:r>
            <a:endParaRPr/>
          </a:p>
          <a:p>
            <a:pPr indent="0" lvl="0" marL="0" marR="0" rtl="0" algn="l">
              <a:spcBef>
                <a:spcPts val="0"/>
              </a:spcBef>
              <a:spcAft>
                <a:spcPts val="0"/>
              </a:spcAft>
              <a:buNone/>
            </a:pPr>
            <a:r>
              <a:rPr b="1" lang="zh-TW" sz="2800">
                <a:solidFill>
                  <a:schemeClr val="dk1"/>
                </a:solidFill>
                <a:latin typeface="DFKai-SB"/>
                <a:ea typeface="DFKai-SB"/>
                <a:cs typeface="DFKai-SB"/>
                <a:sym typeface="DFKai-SB"/>
              </a:rPr>
              <a:t>網 址：</a:t>
            </a:r>
            <a:r>
              <a:rPr b="1" lang="zh-TW" sz="2800" u="sng">
                <a:solidFill>
                  <a:schemeClr val="dk1"/>
                </a:solidFill>
                <a:latin typeface="DFKai-SB"/>
                <a:ea typeface="DFKai-SB"/>
                <a:cs typeface="DFKai-SB"/>
                <a:sym typeface="DFKai-SB"/>
                <a:hlinkClick r:id="rId4">
                  <a:extLst>
                    <a:ext uri="{A12FA001-AC4F-418D-AE19-62706E023703}">
                      <ahyp:hlinkClr val="tx"/>
                    </a:ext>
                  </a:extLst>
                </a:hlinkClick>
              </a:rPr>
              <a:t>http://www.jajh.tp.edu.tw/</a:t>
            </a:r>
            <a:endParaRPr b="1" sz="2800">
              <a:solidFill>
                <a:schemeClr val="dk1"/>
              </a:solidFill>
              <a:latin typeface="DFKai-SB"/>
              <a:ea typeface="DFKai-SB"/>
              <a:cs typeface="DFKai-SB"/>
              <a:sym typeface="DFKai-SB"/>
            </a:endParaRPr>
          </a:p>
          <a:p>
            <a:pPr indent="0" lvl="0" marL="0" marR="0" rtl="0" algn="l">
              <a:spcBef>
                <a:spcPts val="0"/>
              </a:spcBef>
              <a:spcAft>
                <a:spcPts val="0"/>
              </a:spcAft>
              <a:buNone/>
            </a:pPr>
            <a:r>
              <a:t/>
            </a:r>
            <a:endParaRPr b="1" sz="2800">
              <a:solidFill>
                <a:schemeClr val="dk1"/>
              </a:solidFill>
              <a:latin typeface="DFKai-SB"/>
              <a:ea typeface="DFKai-SB"/>
              <a:cs typeface="DFKai-SB"/>
              <a:sym typeface="DFKai-SB"/>
            </a:endParaRPr>
          </a:p>
        </p:txBody>
      </p:sp>
      <p:sp>
        <p:nvSpPr>
          <p:cNvPr id="153" name="Google Shape;153;p4"/>
          <p:cNvSpPr/>
          <p:nvPr/>
        </p:nvSpPr>
        <p:spPr>
          <a:xfrm>
            <a:off x="3819800" y="5049012"/>
            <a:ext cx="5331852"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zh-TW" sz="2800">
                <a:solidFill>
                  <a:schemeClr val="dk1"/>
                </a:solidFill>
                <a:latin typeface="DFKai-SB"/>
                <a:ea typeface="DFKai-SB"/>
                <a:cs typeface="DFKai-SB"/>
                <a:sym typeface="DFKai-SB"/>
              </a:rPr>
              <a:t>臺北市立南門國民中學 </a:t>
            </a:r>
            <a:endParaRPr b="1" sz="2800">
              <a:solidFill>
                <a:schemeClr val="dk1"/>
              </a:solidFill>
              <a:latin typeface="DFKai-SB"/>
              <a:ea typeface="DFKai-SB"/>
              <a:cs typeface="DFKai-SB"/>
              <a:sym typeface="DFKai-SB"/>
            </a:endParaRPr>
          </a:p>
          <a:p>
            <a:pPr indent="0" lvl="0" marL="0" marR="0" rtl="0" algn="l">
              <a:spcBef>
                <a:spcPts val="0"/>
              </a:spcBef>
              <a:spcAft>
                <a:spcPts val="0"/>
              </a:spcAft>
              <a:buNone/>
            </a:pPr>
            <a:r>
              <a:rPr b="1" lang="zh-TW" sz="2800">
                <a:solidFill>
                  <a:schemeClr val="dk1"/>
                </a:solidFill>
                <a:latin typeface="DFKai-SB"/>
                <a:ea typeface="DFKai-SB"/>
                <a:cs typeface="DFKai-SB"/>
                <a:sym typeface="DFKai-SB"/>
              </a:rPr>
              <a:t>國立臺灣師範大學附屬高級中學 臺北市立建成國民中學</a:t>
            </a:r>
            <a:endParaRPr/>
          </a:p>
        </p:txBody>
      </p:sp>
      <p:pic>
        <p:nvPicPr>
          <p:cNvPr id="154" name="Google Shape;154;p4"/>
          <p:cNvPicPr preferRelativeResize="0"/>
          <p:nvPr/>
        </p:nvPicPr>
        <p:blipFill rotWithShape="1">
          <a:blip r:embed="rId5">
            <a:alphaModFix/>
          </a:blip>
          <a:srcRect b="0" l="0" r="0" t="0"/>
          <a:stretch/>
        </p:blipFill>
        <p:spPr>
          <a:xfrm>
            <a:off x="2855632" y="1672195"/>
            <a:ext cx="756360" cy="776529"/>
          </a:xfrm>
          <a:prstGeom prst="rect">
            <a:avLst/>
          </a:prstGeom>
          <a:noFill/>
          <a:ln>
            <a:noFill/>
          </a:ln>
        </p:spPr>
      </p:pic>
      <p:pic>
        <p:nvPicPr>
          <p:cNvPr id="155" name="Google Shape;155;p4"/>
          <p:cNvPicPr preferRelativeResize="0"/>
          <p:nvPr/>
        </p:nvPicPr>
        <p:blipFill rotWithShape="1">
          <a:blip r:embed="rId6">
            <a:alphaModFix/>
          </a:blip>
          <a:srcRect b="0" l="0" r="0" t="0"/>
          <a:stretch/>
        </p:blipFill>
        <p:spPr>
          <a:xfrm>
            <a:off x="2813974" y="4250630"/>
            <a:ext cx="765883" cy="727237"/>
          </a:xfrm>
          <a:prstGeom prst="rect">
            <a:avLst/>
          </a:prstGeom>
          <a:noFill/>
          <a:ln>
            <a:noFill/>
          </a:ln>
        </p:spPr>
      </p:pic>
      <p:grpSp>
        <p:nvGrpSpPr>
          <p:cNvPr id="156" name="Google Shape;156;p4"/>
          <p:cNvGrpSpPr/>
          <p:nvPr/>
        </p:nvGrpSpPr>
        <p:grpSpPr>
          <a:xfrm>
            <a:off x="3922608" y="1761898"/>
            <a:ext cx="2510155" cy="822562"/>
            <a:chOff x="4799301" y="2749502"/>
            <a:chExt cx="2510155" cy="822562"/>
          </a:xfrm>
        </p:grpSpPr>
        <p:pic>
          <p:nvPicPr>
            <p:cNvPr id="157" name="Google Shape;157;p4"/>
            <p:cNvPicPr preferRelativeResize="0"/>
            <p:nvPr/>
          </p:nvPicPr>
          <p:blipFill rotWithShape="1">
            <a:blip r:embed="rId7">
              <a:alphaModFix/>
            </a:blip>
            <a:srcRect b="0" l="0" r="0" t="0"/>
            <a:stretch/>
          </p:blipFill>
          <p:spPr>
            <a:xfrm rot="10800000">
              <a:off x="4799301" y="2749502"/>
              <a:ext cx="2510155" cy="822562"/>
            </a:xfrm>
            <a:prstGeom prst="rect">
              <a:avLst/>
            </a:prstGeom>
            <a:noFill/>
            <a:ln>
              <a:noFill/>
            </a:ln>
          </p:spPr>
        </p:pic>
        <p:sp>
          <p:nvSpPr>
            <p:cNvPr id="158" name="Google Shape;158;p4"/>
            <p:cNvSpPr/>
            <p:nvPr/>
          </p:nvSpPr>
          <p:spPr>
            <a:xfrm rot="3274">
              <a:off x="4934659" y="2855069"/>
              <a:ext cx="1812784"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zh-TW" sz="2800">
                  <a:solidFill>
                    <a:schemeClr val="dk1"/>
                  </a:solidFill>
                  <a:latin typeface="DFKai-SB"/>
                  <a:ea typeface="DFKai-SB"/>
                  <a:cs typeface="DFKai-SB"/>
                  <a:sym typeface="DFKai-SB"/>
                </a:rPr>
                <a:t>承辦單位</a:t>
              </a:r>
              <a:endParaRPr b="1" sz="2800">
                <a:solidFill>
                  <a:schemeClr val="dk1"/>
                </a:solidFill>
                <a:latin typeface="DFKai-SB"/>
                <a:ea typeface="DFKai-SB"/>
                <a:cs typeface="DFKai-SB"/>
                <a:sym typeface="DFKai-SB"/>
              </a:endParaRPr>
            </a:p>
          </p:txBody>
        </p:sp>
      </p:grpSp>
      <p:grpSp>
        <p:nvGrpSpPr>
          <p:cNvPr id="159" name="Google Shape;159;p4"/>
          <p:cNvGrpSpPr/>
          <p:nvPr/>
        </p:nvGrpSpPr>
        <p:grpSpPr>
          <a:xfrm>
            <a:off x="3880950" y="4251164"/>
            <a:ext cx="2510155" cy="822562"/>
            <a:chOff x="4774018" y="4613294"/>
            <a:chExt cx="2510155" cy="822562"/>
          </a:xfrm>
        </p:grpSpPr>
        <p:pic>
          <p:nvPicPr>
            <p:cNvPr id="160" name="Google Shape;160;p4"/>
            <p:cNvPicPr preferRelativeResize="0"/>
            <p:nvPr/>
          </p:nvPicPr>
          <p:blipFill rotWithShape="1">
            <a:blip r:embed="rId7">
              <a:alphaModFix/>
            </a:blip>
            <a:srcRect b="0" l="0" r="0" t="0"/>
            <a:stretch/>
          </p:blipFill>
          <p:spPr>
            <a:xfrm rot="10800000">
              <a:off x="4774018" y="4613294"/>
              <a:ext cx="2510155" cy="822562"/>
            </a:xfrm>
            <a:prstGeom prst="rect">
              <a:avLst/>
            </a:prstGeom>
            <a:noFill/>
            <a:ln>
              <a:noFill/>
            </a:ln>
          </p:spPr>
        </p:pic>
        <p:sp>
          <p:nvSpPr>
            <p:cNvPr id="161" name="Google Shape;161;p4"/>
            <p:cNvSpPr/>
            <p:nvPr/>
          </p:nvSpPr>
          <p:spPr>
            <a:xfrm rot="3274">
              <a:off x="4946807" y="4691696"/>
              <a:ext cx="1812784"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zh-TW" sz="2800">
                  <a:solidFill>
                    <a:schemeClr val="dk1"/>
                  </a:solidFill>
                  <a:latin typeface="DFKai-SB"/>
                  <a:ea typeface="DFKai-SB"/>
                  <a:cs typeface="DFKai-SB"/>
                  <a:sym typeface="DFKai-SB"/>
                </a:rPr>
                <a:t>協辦單位</a:t>
              </a:r>
              <a:endParaRPr b="1" sz="2800">
                <a:solidFill>
                  <a:schemeClr val="dk1"/>
                </a:solidFill>
                <a:latin typeface="DFKai-SB"/>
                <a:ea typeface="DFKai-SB"/>
                <a:cs typeface="DFKai-SB"/>
                <a:sym typeface="DFKai-SB"/>
              </a:endParaRPr>
            </a:p>
          </p:txBody>
        </p:sp>
      </p:grpSp>
      <p:grpSp>
        <p:nvGrpSpPr>
          <p:cNvPr id="162" name="Google Shape;162;p4"/>
          <p:cNvGrpSpPr/>
          <p:nvPr/>
        </p:nvGrpSpPr>
        <p:grpSpPr>
          <a:xfrm>
            <a:off x="3889958" y="306113"/>
            <a:ext cx="2510155" cy="822562"/>
            <a:chOff x="4766651" y="1055412"/>
            <a:chExt cx="2510155" cy="822562"/>
          </a:xfrm>
        </p:grpSpPr>
        <p:pic>
          <p:nvPicPr>
            <p:cNvPr id="163" name="Google Shape;163;p4"/>
            <p:cNvPicPr preferRelativeResize="0"/>
            <p:nvPr/>
          </p:nvPicPr>
          <p:blipFill rotWithShape="1">
            <a:blip r:embed="rId7">
              <a:alphaModFix/>
            </a:blip>
            <a:srcRect b="0" l="0" r="0" t="0"/>
            <a:stretch/>
          </p:blipFill>
          <p:spPr>
            <a:xfrm rot="10800000">
              <a:off x="4766651" y="1055412"/>
              <a:ext cx="2510155" cy="822562"/>
            </a:xfrm>
            <a:prstGeom prst="rect">
              <a:avLst/>
            </a:prstGeom>
            <a:noFill/>
            <a:ln>
              <a:noFill/>
            </a:ln>
          </p:spPr>
        </p:pic>
        <p:sp>
          <p:nvSpPr>
            <p:cNvPr id="164" name="Google Shape;164;p4"/>
            <p:cNvSpPr/>
            <p:nvPr/>
          </p:nvSpPr>
          <p:spPr>
            <a:xfrm rot="3274">
              <a:off x="4858458" y="1174318"/>
              <a:ext cx="1812784"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zh-TW" sz="2800">
                  <a:solidFill>
                    <a:schemeClr val="dk1"/>
                  </a:solidFill>
                  <a:latin typeface="DFKai-SB"/>
                  <a:ea typeface="DFKai-SB"/>
                  <a:cs typeface="DFKai-SB"/>
                  <a:sym typeface="DFKai-SB"/>
                </a:rPr>
                <a:t>主辦單位</a:t>
              </a:r>
              <a:endParaRPr b="1" sz="2800">
                <a:solidFill>
                  <a:schemeClr val="dk1"/>
                </a:solidFill>
                <a:latin typeface="DFKai-SB"/>
                <a:ea typeface="DFKai-SB"/>
                <a:cs typeface="DFKai-SB"/>
                <a:sym typeface="DFKai-SB"/>
              </a:endParaRPr>
            </a:p>
          </p:txBody>
        </p:sp>
      </p:grpSp>
      <p:pic>
        <p:nvPicPr>
          <p:cNvPr id="165" name="Google Shape;165;p4"/>
          <p:cNvPicPr preferRelativeResize="0"/>
          <p:nvPr/>
        </p:nvPicPr>
        <p:blipFill rotWithShape="1">
          <a:blip r:embed="rId8">
            <a:alphaModFix/>
          </a:blip>
          <a:srcRect b="0" l="0" r="0" t="0"/>
          <a:stretch/>
        </p:blipFill>
        <p:spPr>
          <a:xfrm>
            <a:off x="10392846" y="-542547"/>
            <a:ext cx="2150887" cy="2049070"/>
          </a:xfrm>
          <a:prstGeom prst="rect">
            <a:avLst/>
          </a:prstGeom>
          <a:noFill/>
          <a:ln>
            <a:noFill/>
          </a:ln>
        </p:spPr>
      </p:pic>
      <p:grpSp>
        <p:nvGrpSpPr>
          <p:cNvPr id="166" name="Google Shape;166;p4"/>
          <p:cNvGrpSpPr/>
          <p:nvPr/>
        </p:nvGrpSpPr>
        <p:grpSpPr>
          <a:xfrm>
            <a:off x="917052" y="1728756"/>
            <a:ext cx="1032394" cy="2839636"/>
            <a:chOff x="1487984" y="2103411"/>
            <a:chExt cx="1032394" cy="2839636"/>
          </a:xfrm>
        </p:grpSpPr>
        <p:sp>
          <p:nvSpPr>
            <p:cNvPr id="167" name="Google Shape;167;p4"/>
            <p:cNvSpPr/>
            <p:nvPr/>
          </p:nvSpPr>
          <p:spPr>
            <a:xfrm>
              <a:off x="1728150" y="2103411"/>
              <a:ext cx="792228" cy="2539575"/>
            </a:xfrm>
            <a:custGeom>
              <a:rect b="b" l="l" r="r" t="t"/>
              <a:pathLst>
                <a:path extrusionOk="0" h="24304" w="21600">
                  <a:moveTo>
                    <a:pt x="3286" y="1601"/>
                  </a:moveTo>
                  <a:cubicBezTo>
                    <a:pt x="7086" y="-639"/>
                    <a:pt x="15262" y="-378"/>
                    <a:pt x="18125" y="1458"/>
                  </a:cubicBezTo>
                  <a:cubicBezTo>
                    <a:pt x="19855" y="2819"/>
                    <a:pt x="21632" y="8658"/>
                    <a:pt x="21600" y="12258"/>
                  </a:cubicBezTo>
                  <a:cubicBezTo>
                    <a:pt x="21569" y="15858"/>
                    <a:pt x="21747" y="21052"/>
                    <a:pt x="17936" y="23058"/>
                  </a:cubicBezTo>
                  <a:cubicBezTo>
                    <a:pt x="13624" y="24797"/>
                    <a:pt x="7566" y="24642"/>
                    <a:pt x="3475" y="23058"/>
                  </a:cubicBezTo>
                  <a:cubicBezTo>
                    <a:pt x="42" y="20766"/>
                    <a:pt x="32" y="15834"/>
                    <a:pt x="0" y="12258"/>
                  </a:cubicBezTo>
                  <a:cubicBezTo>
                    <a:pt x="-32" y="8682"/>
                    <a:pt x="1367" y="2962"/>
                    <a:pt x="3286" y="1601"/>
                  </a:cubicBezTo>
                  <a:close/>
                </a:path>
              </a:pathLst>
            </a:custGeom>
            <a:solidFill>
              <a:srgbClr val="FFCCC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800">
                <a:solidFill>
                  <a:schemeClr val="lt1"/>
                </a:solidFill>
                <a:latin typeface="DFKai-SB"/>
                <a:ea typeface="DFKai-SB"/>
                <a:cs typeface="DFKai-SB"/>
                <a:sym typeface="DFKai-SB"/>
              </a:endParaRPr>
            </a:p>
          </p:txBody>
        </p:sp>
        <p:sp>
          <p:nvSpPr>
            <p:cNvPr id="168" name="Google Shape;168;p4"/>
            <p:cNvSpPr/>
            <p:nvPr/>
          </p:nvSpPr>
          <p:spPr>
            <a:xfrm rot="3274">
              <a:off x="1833448" y="2338752"/>
              <a:ext cx="483223" cy="18158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zh-TW" sz="2800">
                  <a:solidFill>
                    <a:srgbClr val="7030A0"/>
                  </a:solidFill>
                  <a:latin typeface="DFKai-SB"/>
                  <a:ea typeface="DFKai-SB"/>
                  <a:cs typeface="DFKai-SB"/>
                  <a:sym typeface="DFKai-SB"/>
                </a:rPr>
                <a:t>辦理單位</a:t>
              </a:r>
              <a:endParaRPr b="1" sz="2800">
                <a:solidFill>
                  <a:srgbClr val="7030A0"/>
                </a:solidFill>
                <a:latin typeface="DFKai-SB"/>
                <a:ea typeface="DFKai-SB"/>
                <a:cs typeface="DFKai-SB"/>
                <a:sym typeface="DFKai-SB"/>
              </a:endParaRPr>
            </a:p>
          </p:txBody>
        </p:sp>
        <p:pic>
          <p:nvPicPr>
            <p:cNvPr id="169" name="Google Shape;169;p4"/>
            <p:cNvPicPr preferRelativeResize="0"/>
            <p:nvPr/>
          </p:nvPicPr>
          <p:blipFill rotWithShape="1">
            <a:blip r:embed="rId9">
              <a:alphaModFix/>
            </a:blip>
            <a:srcRect b="0" l="0" r="0" t="0"/>
            <a:stretch/>
          </p:blipFill>
          <p:spPr>
            <a:xfrm>
              <a:off x="1487984" y="4021726"/>
              <a:ext cx="813833" cy="921321"/>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alpha val="98823"/>
          </a:schemeClr>
        </a:solidFill>
      </p:bgPr>
    </p:bg>
    <p:spTree>
      <p:nvGrpSpPr>
        <p:cNvPr id="173" name="Shape 173"/>
        <p:cNvGrpSpPr/>
        <p:nvPr/>
      </p:nvGrpSpPr>
      <p:grpSpPr>
        <a:xfrm>
          <a:off x="0" y="0"/>
          <a:ext cx="0" cy="0"/>
          <a:chOff x="0" y="0"/>
          <a:chExt cx="0" cy="0"/>
        </a:xfrm>
      </p:grpSpPr>
      <p:sp>
        <p:nvSpPr>
          <p:cNvPr id="174" name="Google Shape;174;p5"/>
          <p:cNvSpPr/>
          <p:nvPr/>
        </p:nvSpPr>
        <p:spPr>
          <a:xfrm rot="3274">
            <a:off x="4440122" y="186546"/>
            <a:ext cx="4048466"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zh-TW" sz="3600" u="sng">
                <a:solidFill>
                  <a:srgbClr val="7030A0"/>
                </a:solidFill>
                <a:latin typeface="DFKai-SB"/>
                <a:ea typeface="DFKai-SB"/>
                <a:cs typeface="DFKai-SB"/>
                <a:sym typeface="DFKai-SB"/>
                <a:hlinkClick r:id="rId3">
                  <a:extLst>
                    <a:ext uri="{A12FA001-AC4F-418D-AE19-62706E023703}">
                      <ahyp:hlinkClr val="tx"/>
                    </a:ext>
                  </a:extLst>
                </a:hlinkClick>
              </a:rPr>
              <a:t>鑑定招生網頁公告</a:t>
            </a:r>
            <a:endParaRPr b="1" sz="3600">
              <a:solidFill>
                <a:srgbClr val="7030A0"/>
              </a:solidFill>
              <a:latin typeface="DFKai-SB"/>
              <a:ea typeface="DFKai-SB"/>
              <a:cs typeface="DFKai-SB"/>
              <a:sym typeface="DFKai-SB"/>
            </a:endParaRPr>
          </a:p>
        </p:txBody>
      </p:sp>
      <p:pic>
        <p:nvPicPr>
          <p:cNvPr id="175" name="Google Shape;175;p5"/>
          <p:cNvPicPr preferRelativeResize="0"/>
          <p:nvPr/>
        </p:nvPicPr>
        <p:blipFill rotWithShape="1">
          <a:blip r:embed="rId4">
            <a:alphaModFix/>
          </a:blip>
          <a:srcRect b="0" l="0" r="0" t="0"/>
          <a:stretch/>
        </p:blipFill>
        <p:spPr>
          <a:xfrm>
            <a:off x="3487830" y="137326"/>
            <a:ext cx="786149" cy="744773"/>
          </a:xfrm>
          <a:prstGeom prst="rect">
            <a:avLst/>
          </a:prstGeom>
          <a:noFill/>
          <a:ln>
            <a:noFill/>
          </a:ln>
        </p:spPr>
      </p:pic>
      <p:pic>
        <p:nvPicPr>
          <p:cNvPr id="176" name="Google Shape;176;p5"/>
          <p:cNvPicPr preferRelativeResize="0"/>
          <p:nvPr/>
        </p:nvPicPr>
        <p:blipFill rotWithShape="1">
          <a:blip r:embed="rId5">
            <a:alphaModFix/>
          </a:blip>
          <a:srcRect b="0" l="0" r="0" t="0"/>
          <a:stretch/>
        </p:blipFill>
        <p:spPr>
          <a:xfrm>
            <a:off x="165296" y="871180"/>
            <a:ext cx="11863276" cy="5622753"/>
          </a:xfrm>
          <a:prstGeom prst="rect">
            <a:avLst/>
          </a:prstGeom>
          <a:noFill/>
          <a:ln>
            <a:noFill/>
          </a:ln>
        </p:spPr>
      </p:pic>
      <p:sp>
        <p:nvSpPr>
          <p:cNvPr id="177" name="Google Shape;177;p5"/>
          <p:cNvSpPr/>
          <p:nvPr/>
        </p:nvSpPr>
        <p:spPr>
          <a:xfrm>
            <a:off x="1303867" y="3759730"/>
            <a:ext cx="4792133" cy="659870"/>
          </a:xfrm>
          <a:prstGeom prst="rect">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icrosoft Yahei"/>
              <a:ea typeface="Microsoft Yahei"/>
              <a:cs typeface="Microsoft Yahei"/>
              <a:sym typeface="Microsoft Yahe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pic>
        <p:nvPicPr>
          <p:cNvPr id="182" name="Google Shape;182;p6"/>
          <p:cNvPicPr preferRelativeResize="0"/>
          <p:nvPr/>
        </p:nvPicPr>
        <p:blipFill rotWithShape="1">
          <a:blip r:embed="rId3">
            <a:alphaModFix/>
          </a:blip>
          <a:srcRect b="0" l="0" r="0" t="0"/>
          <a:stretch/>
        </p:blipFill>
        <p:spPr>
          <a:xfrm>
            <a:off x="1176866" y="830741"/>
            <a:ext cx="8809721" cy="5981269"/>
          </a:xfrm>
          <a:prstGeom prst="rect">
            <a:avLst/>
          </a:prstGeom>
          <a:noFill/>
          <a:ln>
            <a:noFill/>
          </a:ln>
        </p:spPr>
      </p:pic>
      <p:sp>
        <p:nvSpPr>
          <p:cNvPr id="183" name="Google Shape;183;p6"/>
          <p:cNvSpPr/>
          <p:nvPr/>
        </p:nvSpPr>
        <p:spPr>
          <a:xfrm rot="3274">
            <a:off x="4440122" y="186546"/>
            <a:ext cx="4048466"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zh-TW" sz="3600" u="sng">
                <a:solidFill>
                  <a:srgbClr val="7030A0"/>
                </a:solidFill>
                <a:latin typeface="DFKai-SB"/>
                <a:ea typeface="DFKai-SB"/>
                <a:cs typeface="DFKai-SB"/>
                <a:sym typeface="DFKai-SB"/>
                <a:hlinkClick r:id="rId4">
                  <a:extLst>
                    <a:ext uri="{A12FA001-AC4F-418D-AE19-62706E023703}">
                      <ahyp:hlinkClr val="tx"/>
                    </a:ext>
                  </a:extLst>
                </a:hlinkClick>
              </a:rPr>
              <a:t>鑑定招生網頁公告</a:t>
            </a:r>
            <a:endParaRPr b="1" sz="3600">
              <a:solidFill>
                <a:srgbClr val="7030A0"/>
              </a:solidFill>
              <a:latin typeface="DFKai-SB"/>
              <a:ea typeface="DFKai-SB"/>
              <a:cs typeface="DFKai-SB"/>
              <a:sym typeface="DFKai-SB"/>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pic>
        <p:nvPicPr>
          <p:cNvPr id="188" name="Google Shape;188;p7"/>
          <p:cNvPicPr preferRelativeResize="0"/>
          <p:nvPr/>
        </p:nvPicPr>
        <p:blipFill rotWithShape="1">
          <a:blip r:embed="rId3">
            <a:alphaModFix/>
          </a:blip>
          <a:srcRect b="0" l="0" r="0" t="0"/>
          <a:stretch/>
        </p:blipFill>
        <p:spPr>
          <a:xfrm>
            <a:off x="10277033" y="3151610"/>
            <a:ext cx="1914967" cy="3706389"/>
          </a:xfrm>
          <a:prstGeom prst="rect">
            <a:avLst/>
          </a:prstGeom>
          <a:noFill/>
          <a:ln>
            <a:noFill/>
          </a:ln>
        </p:spPr>
      </p:pic>
      <p:pic>
        <p:nvPicPr>
          <p:cNvPr id="189" name="Google Shape;189;p7"/>
          <p:cNvPicPr preferRelativeResize="0"/>
          <p:nvPr/>
        </p:nvPicPr>
        <p:blipFill rotWithShape="1">
          <a:blip r:embed="rId3">
            <a:alphaModFix/>
          </a:blip>
          <a:srcRect b="0" l="0" r="0" t="0"/>
          <a:stretch/>
        </p:blipFill>
        <p:spPr>
          <a:xfrm flipH="1">
            <a:off x="0" y="3151609"/>
            <a:ext cx="1914967" cy="3706389"/>
          </a:xfrm>
          <a:prstGeom prst="rect">
            <a:avLst/>
          </a:prstGeom>
          <a:noFill/>
          <a:ln>
            <a:noFill/>
          </a:ln>
        </p:spPr>
      </p:pic>
      <p:sp>
        <p:nvSpPr>
          <p:cNvPr id="190" name="Google Shape;190;p7"/>
          <p:cNvSpPr/>
          <p:nvPr/>
        </p:nvSpPr>
        <p:spPr>
          <a:xfrm>
            <a:off x="1405463" y="1311319"/>
            <a:ext cx="9381000" cy="452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zh-TW" sz="3200">
                <a:solidFill>
                  <a:srgbClr val="FF0000"/>
                </a:solidFill>
                <a:latin typeface="DFKai-SB"/>
                <a:ea typeface="DFKai-SB"/>
                <a:cs typeface="DFKai-SB"/>
                <a:sym typeface="DFKai-SB"/>
              </a:rPr>
              <a:t>一、新生</a:t>
            </a:r>
            <a:endParaRPr/>
          </a:p>
          <a:p>
            <a:pPr indent="0" lvl="0" marL="0" marR="0" rtl="0" algn="l">
              <a:spcBef>
                <a:spcPts val="0"/>
              </a:spcBef>
              <a:spcAft>
                <a:spcPts val="0"/>
              </a:spcAft>
              <a:buNone/>
            </a:pPr>
            <a:r>
              <a:rPr b="1" lang="zh-TW" sz="3200">
                <a:solidFill>
                  <a:srgbClr val="7030A0"/>
                </a:solidFill>
                <a:latin typeface="DFKai-SB"/>
                <a:ea typeface="DFKai-SB"/>
                <a:cs typeface="DFKai-SB"/>
                <a:sym typeface="DFKai-SB"/>
              </a:rPr>
              <a:t>(一)國立臺灣師範大學附屬高級中學國中部  </a:t>
            </a:r>
            <a:endParaRPr b="1" sz="3200">
              <a:solidFill>
                <a:srgbClr val="7030A0"/>
              </a:solidFill>
              <a:latin typeface="DFKai-SB"/>
              <a:ea typeface="DFKai-SB"/>
              <a:cs typeface="DFKai-SB"/>
              <a:sym typeface="DFKai-SB"/>
            </a:endParaRPr>
          </a:p>
          <a:p>
            <a:pPr indent="0" lvl="0" marL="0" marR="0" rtl="0" algn="l">
              <a:spcBef>
                <a:spcPts val="0"/>
              </a:spcBef>
              <a:spcAft>
                <a:spcPts val="0"/>
              </a:spcAft>
              <a:buNone/>
            </a:pPr>
            <a:r>
              <a:rPr b="1" lang="zh-TW" sz="3200">
                <a:solidFill>
                  <a:srgbClr val="7030A0"/>
                </a:solidFill>
                <a:latin typeface="DFKai-SB"/>
                <a:ea typeface="DFKai-SB"/>
                <a:cs typeface="DFKai-SB"/>
                <a:sym typeface="DFKai-SB"/>
              </a:rPr>
              <a:t>    七年級 26 名。</a:t>
            </a:r>
            <a:endParaRPr/>
          </a:p>
          <a:p>
            <a:pPr indent="0" lvl="0" marL="0" marR="0" rtl="0" algn="l">
              <a:spcBef>
                <a:spcPts val="0"/>
              </a:spcBef>
              <a:spcAft>
                <a:spcPts val="0"/>
              </a:spcAft>
              <a:buNone/>
            </a:pPr>
            <a:r>
              <a:rPr b="1" lang="zh-TW" sz="3200">
                <a:solidFill>
                  <a:srgbClr val="7030A0"/>
                </a:solidFill>
                <a:latin typeface="DFKai-SB"/>
                <a:ea typeface="DFKai-SB"/>
                <a:cs typeface="DFKai-SB"/>
                <a:sym typeface="DFKai-SB"/>
              </a:rPr>
              <a:t>(二)臺北市立仁愛國民中學七年級 26 名。</a:t>
            </a:r>
            <a:endParaRPr/>
          </a:p>
          <a:p>
            <a:pPr indent="0" lvl="0" marL="0" marR="0" rtl="0" algn="l">
              <a:spcBef>
                <a:spcPts val="0"/>
              </a:spcBef>
              <a:spcAft>
                <a:spcPts val="0"/>
              </a:spcAft>
              <a:buNone/>
            </a:pPr>
            <a:r>
              <a:rPr b="1" lang="zh-TW" sz="3200">
                <a:solidFill>
                  <a:srgbClr val="7030A0"/>
                </a:solidFill>
                <a:latin typeface="DFKai-SB"/>
                <a:ea typeface="DFKai-SB"/>
                <a:cs typeface="DFKai-SB"/>
                <a:sym typeface="DFKai-SB"/>
              </a:rPr>
              <a:t>(三)臺北市立南門國民中學七年級 26 名。</a:t>
            </a:r>
            <a:endParaRPr b="1" sz="3200">
              <a:solidFill>
                <a:srgbClr val="7030A0"/>
              </a:solidFill>
              <a:latin typeface="DFKai-SB"/>
              <a:ea typeface="DFKai-SB"/>
              <a:cs typeface="DFKai-SB"/>
              <a:sym typeface="DFKai-SB"/>
            </a:endParaRPr>
          </a:p>
          <a:p>
            <a:pPr indent="0" lvl="0" marL="0" marR="0" rtl="0" algn="l">
              <a:spcBef>
                <a:spcPts val="0"/>
              </a:spcBef>
              <a:spcAft>
                <a:spcPts val="0"/>
              </a:spcAft>
              <a:buNone/>
            </a:pPr>
            <a:r>
              <a:t/>
            </a:r>
            <a:endParaRPr b="1" sz="3200">
              <a:solidFill>
                <a:srgbClr val="FF0000"/>
              </a:solidFill>
              <a:latin typeface="DFKai-SB"/>
              <a:ea typeface="DFKai-SB"/>
              <a:cs typeface="DFKai-SB"/>
              <a:sym typeface="DFKai-SB"/>
            </a:endParaRPr>
          </a:p>
          <a:p>
            <a:pPr indent="0" lvl="0" marL="0" marR="0" rtl="0" algn="l">
              <a:spcBef>
                <a:spcPts val="0"/>
              </a:spcBef>
              <a:spcAft>
                <a:spcPts val="0"/>
              </a:spcAft>
              <a:buNone/>
            </a:pPr>
            <a:r>
              <a:rPr b="1" lang="zh-TW" sz="3200">
                <a:solidFill>
                  <a:srgbClr val="FF0000"/>
                </a:solidFill>
                <a:latin typeface="DFKai-SB"/>
                <a:ea typeface="DFKai-SB"/>
                <a:cs typeface="DFKai-SB"/>
                <a:sym typeface="DFKai-SB"/>
              </a:rPr>
              <a:t>二、轉學生</a:t>
            </a:r>
            <a:endParaRPr/>
          </a:p>
          <a:p>
            <a:pPr indent="0" lvl="0" marL="0" marR="0" rtl="0" algn="l">
              <a:spcBef>
                <a:spcPts val="0"/>
              </a:spcBef>
              <a:spcAft>
                <a:spcPts val="0"/>
              </a:spcAft>
              <a:buNone/>
            </a:pPr>
            <a:r>
              <a:rPr b="1" lang="zh-TW" sz="3200">
                <a:solidFill>
                  <a:srgbClr val="7030A0"/>
                </a:solidFill>
                <a:latin typeface="DFKai-SB"/>
                <a:ea typeface="DFKai-SB"/>
                <a:cs typeface="DFKai-SB"/>
                <a:sym typeface="DFKai-SB"/>
              </a:rPr>
              <a:t>(一)臺北市立仁愛國民中學八年級4名、九年級4名。</a:t>
            </a:r>
            <a:endParaRPr/>
          </a:p>
          <a:p>
            <a:pPr indent="0" lvl="0" marL="0" marR="0" rtl="0" algn="l">
              <a:spcBef>
                <a:spcPts val="0"/>
              </a:spcBef>
              <a:spcAft>
                <a:spcPts val="0"/>
              </a:spcAft>
              <a:buNone/>
            </a:pPr>
            <a:r>
              <a:rPr b="1" lang="zh-TW" sz="3200">
                <a:solidFill>
                  <a:srgbClr val="7030A0"/>
                </a:solidFill>
                <a:latin typeface="DFKai-SB"/>
                <a:ea typeface="DFKai-SB"/>
                <a:cs typeface="DFKai-SB"/>
                <a:sym typeface="DFKai-SB"/>
              </a:rPr>
              <a:t>(二)臺北市立南門國民中學八年級1名、九年級1名。</a:t>
            </a:r>
            <a:endParaRPr/>
          </a:p>
        </p:txBody>
      </p:sp>
      <p:grpSp>
        <p:nvGrpSpPr>
          <p:cNvPr id="191" name="Google Shape;191;p7"/>
          <p:cNvGrpSpPr/>
          <p:nvPr/>
        </p:nvGrpSpPr>
        <p:grpSpPr>
          <a:xfrm>
            <a:off x="3006833" y="198464"/>
            <a:ext cx="5982579" cy="971179"/>
            <a:chOff x="3027830" y="946781"/>
            <a:chExt cx="4119016" cy="971179"/>
          </a:xfrm>
        </p:grpSpPr>
        <p:pic>
          <p:nvPicPr>
            <p:cNvPr id="192" name="Google Shape;192;p7"/>
            <p:cNvPicPr preferRelativeResize="0"/>
            <p:nvPr/>
          </p:nvPicPr>
          <p:blipFill rotWithShape="1">
            <a:blip r:embed="rId4">
              <a:alphaModFix/>
            </a:blip>
            <a:srcRect b="0" l="0" r="0" t="0"/>
            <a:stretch/>
          </p:blipFill>
          <p:spPr>
            <a:xfrm>
              <a:off x="3027830" y="946781"/>
              <a:ext cx="4119016" cy="971179"/>
            </a:xfrm>
            <a:prstGeom prst="rect">
              <a:avLst/>
            </a:prstGeom>
            <a:noFill/>
            <a:ln>
              <a:noFill/>
            </a:ln>
          </p:spPr>
        </p:pic>
        <p:sp>
          <p:nvSpPr>
            <p:cNvPr id="193" name="Google Shape;193;p7"/>
            <p:cNvSpPr/>
            <p:nvPr/>
          </p:nvSpPr>
          <p:spPr>
            <a:xfrm rot="3274">
              <a:off x="3809715" y="1175453"/>
              <a:ext cx="271771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zh-TW" sz="2800">
                  <a:solidFill>
                    <a:srgbClr val="002060"/>
                  </a:solidFill>
                  <a:latin typeface="DFKai-SB"/>
                  <a:ea typeface="DFKai-SB"/>
                  <a:cs typeface="DFKai-SB"/>
                  <a:sym typeface="DFKai-SB"/>
                </a:rPr>
                <a:t>招生學校及錄取人數</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pic>
        <p:nvPicPr>
          <p:cNvPr id="198" name="Google Shape;198;p8"/>
          <p:cNvPicPr preferRelativeResize="0"/>
          <p:nvPr/>
        </p:nvPicPr>
        <p:blipFill rotWithShape="1">
          <a:blip r:embed="rId3">
            <a:alphaModFix/>
          </a:blip>
          <a:srcRect b="0" l="0" r="0" t="0"/>
          <a:stretch/>
        </p:blipFill>
        <p:spPr>
          <a:xfrm>
            <a:off x="10735733" y="4039417"/>
            <a:ext cx="1456267" cy="2818582"/>
          </a:xfrm>
          <a:prstGeom prst="rect">
            <a:avLst/>
          </a:prstGeom>
          <a:noFill/>
          <a:ln>
            <a:noFill/>
          </a:ln>
        </p:spPr>
      </p:pic>
      <p:pic>
        <p:nvPicPr>
          <p:cNvPr id="199" name="Google Shape;199;p8"/>
          <p:cNvPicPr preferRelativeResize="0"/>
          <p:nvPr/>
        </p:nvPicPr>
        <p:blipFill rotWithShape="1">
          <a:blip r:embed="rId3">
            <a:alphaModFix/>
          </a:blip>
          <a:srcRect b="0" l="0" r="0" t="0"/>
          <a:stretch/>
        </p:blipFill>
        <p:spPr>
          <a:xfrm flipH="1">
            <a:off x="-1" y="4520418"/>
            <a:ext cx="1207749" cy="2337580"/>
          </a:xfrm>
          <a:prstGeom prst="rect">
            <a:avLst/>
          </a:prstGeom>
          <a:noFill/>
          <a:ln>
            <a:noFill/>
          </a:ln>
        </p:spPr>
      </p:pic>
      <p:grpSp>
        <p:nvGrpSpPr>
          <p:cNvPr id="200" name="Google Shape;200;p8"/>
          <p:cNvGrpSpPr/>
          <p:nvPr/>
        </p:nvGrpSpPr>
        <p:grpSpPr>
          <a:xfrm>
            <a:off x="3023766" y="474833"/>
            <a:ext cx="5982579" cy="971179"/>
            <a:chOff x="3027830" y="946781"/>
            <a:chExt cx="4119016" cy="971179"/>
          </a:xfrm>
        </p:grpSpPr>
        <p:pic>
          <p:nvPicPr>
            <p:cNvPr id="201" name="Google Shape;201;p8"/>
            <p:cNvPicPr preferRelativeResize="0"/>
            <p:nvPr/>
          </p:nvPicPr>
          <p:blipFill rotWithShape="1">
            <a:blip r:embed="rId4">
              <a:alphaModFix/>
            </a:blip>
            <a:srcRect b="0" l="0" r="0" t="0"/>
            <a:stretch/>
          </p:blipFill>
          <p:spPr>
            <a:xfrm>
              <a:off x="3027830" y="946781"/>
              <a:ext cx="4119016" cy="971179"/>
            </a:xfrm>
            <a:prstGeom prst="rect">
              <a:avLst/>
            </a:prstGeom>
            <a:noFill/>
            <a:ln>
              <a:noFill/>
            </a:ln>
          </p:spPr>
        </p:pic>
        <p:sp>
          <p:nvSpPr>
            <p:cNvPr id="202" name="Google Shape;202;p8"/>
            <p:cNvSpPr/>
            <p:nvPr/>
          </p:nvSpPr>
          <p:spPr>
            <a:xfrm rot="3274">
              <a:off x="3809715" y="1175453"/>
              <a:ext cx="271771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zh-TW" sz="2800">
                  <a:solidFill>
                    <a:srgbClr val="002060"/>
                  </a:solidFill>
                  <a:latin typeface="DFKai-SB"/>
                  <a:ea typeface="DFKai-SB"/>
                  <a:cs typeface="DFKai-SB"/>
                  <a:sym typeface="DFKai-SB"/>
                </a:rPr>
                <a:t>簡章及報名表下載列印</a:t>
              </a:r>
              <a:endParaRPr/>
            </a:p>
          </p:txBody>
        </p:sp>
      </p:grpSp>
      <p:grpSp>
        <p:nvGrpSpPr>
          <p:cNvPr id="203" name="Google Shape;203;p8"/>
          <p:cNvGrpSpPr/>
          <p:nvPr/>
        </p:nvGrpSpPr>
        <p:grpSpPr>
          <a:xfrm>
            <a:off x="713228" y="3378403"/>
            <a:ext cx="3487314" cy="1635762"/>
            <a:chOff x="702098" y="4834670"/>
            <a:chExt cx="3487314" cy="1635762"/>
          </a:xfrm>
        </p:grpSpPr>
        <p:sp>
          <p:nvSpPr>
            <p:cNvPr id="204" name="Google Shape;204;p8"/>
            <p:cNvSpPr/>
            <p:nvPr/>
          </p:nvSpPr>
          <p:spPr>
            <a:xfrm>
              <a:off x="702098" y="5762546"/>
              <a:ext cx="3487314"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zh-TW" sz="2000" u="sng">
                  <a:solidFill>
                    <a:schemeClr val="dk1"/>
                  </a:solidFill>
                  <a:latin typeface="DFKai-SB"/>
                  <a:ea typeface="DFKai-SB"/>
                  <a:cs typeface="DFKai-SB"/>
                  <a:sym typeface="DFKai-SB"/>
                  <a:hlinkClick r:id="rId5">
                    <a:extLst>
                      <a:ext uri="{A12FA001-AC4F-418D-AE19-62706E023703}">
                        <ahyp:hlinkClr val="tx"/>
                      </a:ext>
                    </a:extLst>
                  </a:hlinkClick>
                </a:rPr>
                <a:t>https://www.jajh.tp.edu.tw</a:t>
              </a:r>
              <a:endParaRPr b="1" sz="2000">
                <a:solidFill>
                  <a:schemeClr val="dk1"/>
                </a:solidFill>
                <a:latin typeface="DFKai-SB"/>
                <a:ea typeface="DFKai-SB"/>
                <a:cs typeface="DFKai-SB"/>
                <a:sym typeface="DFKai-SB"/>
              </a:endParaRPr>
            </a:p>
            <a:p>
              <a:pPr indent="0" lvl="0" marL="0" marR="0" rtl="0" algn="ctr">
                <a:spcBef>
                  <a:spcPts val="0"/>
                </a:spcBef>
                <a:spcAft>
                  <a:spcPts val="0"/>
                </a:spcAft>
                <a:buNone/>
              </a:pPr>
              <a:r>
                <a:t/>
              </a:r>
              <a:endParaRPr b="1" sz="2000">
                <a:solidFill>
                  <a:schemeClr val="dk1"/>
                </a:solidFill>
                <a:latin typeface="DFKai-SB"/>
                <a:ea typeface="DFKai-SB"/>
                <a:cs typeface="DFKai-SB"/>
                <a:sym typeface="DFKai-SB"/>
              </a:endParaRPr>
            </a:p>
          </p:txBody>
        </p:sp>
        <p:sp>
          <p:nvSpPr>
            <p:cNvPr id="205" name="Google Shape;205;p8"/>
            <p:cNvSpPr/>
            <p:nvPr/>
          </p:nvSpPr>
          <p:spPr>
            <a:xfrm rot="3274">
              <a:off x="1196926" y="4835705"/>
              <a:ext cx="2174337"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zh-TW" sz="3600">
                  <a:solidFill>
                    <a:srgbClr val="7030A0"/>
                  </a:solidFill>
                  <a:latin typeface="DFKai-SB"/>
                  <a:ea typeface="DFKai-SB"/>
                  <a:cs typeface="DFKai-SB"/>
                  <a:sym typeface="DFKai-SB"/>
                </a:rPr>
                <a:t>仁愛國中</a:t>
              </a:r>
              <a:endParaRPr b="1" sz="3600">
                <a:solidFill>
                  <a:srgbClr val="7030A0"/>
                </a:solidFill>
                <a:latin typeface="DFKai-SB"/>
                <a:ea typeface="DFKai-SB"/>
                <a:cs typeface="DFKai-SB"/>
                <a:sym typeface="DFKai-SB"/>
              </a:endParaRPr>
            </a:p>
          </p:txBody>
        </p:sp>
      </p:grpSp>
      <p:grpSp>
        <p:nvGrpSpPr>
          <p:cNvPr id="206" name="Google Shape;206;p8"/>
          <p:cNvGrpSpPr/>
          <p:nvPr/>
        </p:nvGrpSpPr>
        <p:grpSpPr>
          <a:xfrm>
            <a:off x="1651058" y="1972732"/>
            <a:ext cx="1351740" cy="1354345"/>
            <a:chOff x="1639928" y="3428999"/>
            <a:chExt cx="1351740" cy="1354345"/>
          </a:xfrm>
        </p:grpSpPr>
        <p:pic>
          <p:nvPicPr>
            <p:cNvPr id="207" name="Google Shape;207;p8"/>
            <p:cNvPicPr preferRelativeResize="0"/>
            <p:nvPr/>
          </p:nvPicPr>
          <p:blipFill rotWithShape="1">
            <a:blip r:embed="rId6">
              <a:alphaModFix/>
            </a:blip>
            <a:srcRect b="0" l="0" r="0" t="0"/>
            <a:stretch/>
          </p:blipFill>
          <p:spPr>
            <a:xfrm rot="-1538370">
              <a:off x="1810142" y="3597737"/>
              <a:ext cx="1011313" cy="1016869"/>
            </a:xfrm>
            <a:prstGeom prst="rect">
              <a:avLst/>
            </a:prstGeom>
            <a:noFill/>
            <a:ln>
              <a:noFill/>
            </a:ln>
          </p:spPr>
        </p:pic>
        <p:sp>
          <p:nvSpPr>
            <p:cNvPr id="208" name="Google Shape;208;p8"/>
            <p:cNvSpPr/>
            <p:nvPr/>
          </p:nvSpPr>
          <p:spPr>
            <a:xfrm rot="3274">
              <a:off x="1774437" y="3828408"/>
              <a:ext cx="1124762"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zh-TW" sz="3200">
                  <a:solidFill>
                    <a:srgbClr val="69050A"/>
                  </a:solidFill>
                  <a:latin typeface="DFKai-SB"/>
                  <a:ea typeface="DFKai-SB"/>
                  <a:cs typeface="DFKai-SB"/>
                  <a:sym typeface="DFKai-SB"/>
                </a:rPr>
                <a:t>01</a:t>
              </a:r>
              <a:endParaRPr b="1" sz="3200">
                <a:solidFill>
                  <a:srgbClr val="69050A"/>
                </a:solidFill>
                <a:latin typeface="DFKai-SB"/>
                <a:ea typeface="DFKai-SB"/>
                <a:cs typeface="DFKai-SB"/>
                <a:sym typeface="DFKai-SB"/>
              </a:endParaRPr>
            </a:p>
          </p:txBody>
        </p:sp>
      </p:grpSp>
      <p:grpSp>
        <p:nvGrpSpPr>
          <p:cNvPr id="209" name="Google Shape;209;p8"/>
          <p:cNvGrpSpPr/>
          <p:nvPr/>
        </p:nvGrpSpPr>
        <p:grpSpPr>
          <a:xfrm>
            <a:off x="5542539" y="2092651"/>
            <a:ext cx="1129180" cy="1129180"/>
            <a:chOff x="5531409" y="3548918"/>
            <a:chExt cx="1129180" cy="1129180"/>
          </a:xfrm>
        </p:grpSpPr>
        <p:pic>
          <p:nvPicPr>
            <p:cNvPr id="210" name="Google Shape;210;p8"/>
            <p:cNvPicPr preferRelativeResize="0"/>
            <p:nvPr/>
          </p:nvPicPr>
          <p:blipFill rotWithShape="1">
            <a:blip r:embed="rId7">
              <a:alphaModFix/>
            </a:blip>
            <a:srcRect b="0" l="0" r="0" t="0"/>
            <a:stretch/>
          </p:blipFill>
          <p:spPr>
            <a:xfrm>
              <a:off x="5531409" y="3548918"/>
              <a:ext cx="1129180" cy="1129180"/>
            </a:xfrm>
            <a:prstGeom prst="rect">
              <a:avLst/>
            </a:prstGeom>
            <a:noFill/>
            <a:ln>
              <a:noFill/>
            </a:ln>
          </p:spPr>
        </p:pic>
        <p:sp>
          <p:nvSpPr>
            <p:cNvPr id="211" name="Google Shape;211;p8"/>
            <p:cNvSpPr/>
            <p:nvPr/>
          </p:nvSpPr>
          <p:spPr>
            <a:xfrm rot="3274">
              <a:off x="5535419" y="3824926"/>
              <a:ext cx="1124762"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zh-TW" sz="3200">
                  <a:solidFill>
                    <a:srgbClr val="69050A"/>
                  </a:solidFill>
                  <a:latin typeface="DFKai-SB"/>
                  <a:ea typeface="DFKai-SB"/>
                  <a:cs typeface="DFKai-SB"/>
                  <a:sym typeface="DFKai-SB"/>
                </a:rPr>
                <a:t>02</a:t>
              </a:r>
              <a:endParaRPr b="1" sz="3200">
                <a:solidFill>
                  <a:srgbClr val="69050A"/>
                </a:solidFill>
                <a:latin typeface="DFKai-SB"/>
                <a:ea typeface="DFKai-SB"/>
                <a:cs typeface="DFKai-SB"/>
                <a:sym typeface="DFKai-SB"/>
              </a:endParaRPr>
            </a:p>
          </p:txBody>
        </p:sp>
      </p:grpSp>
      <p:grpSp>
        <p:nvGrpSpPr>
          <p:cNvPr id="212" name="Google Shape;212;p8"/>
          <p:cNvGrpSpPr/>
          <p:nvPr/>
        </p:nvGrpSpPr>
        <p:grpSpPr>
          <a:xfrm>
            <a:off x="9059136" y="2071632"/>
            <a:ext cx="1154542" cy="1122733"/>
            <a:chOff x="9048006" y="3527899"/>
            <a:chExt cx="1154542" cy="1122733"/>
          </a:xfrm>
        </p:grpSpPr>
        <p:pic>
          <p:nvPicPr>
            <p:cNvPr id="213" name="Google Shape;213;p8"/>
            <p:cNvPicPr preferRelativeResize="0"/>
            <p:nvPr/>
          </p:nvPicPr>
          <p:blipFill rotWithShape="1">
            <a:blip r:embed="rId8">
              <a:alphaModFix/>
            </a:blip>
            <a:srcRect b="0" l="0" r="0" t="0"/>
            <a:stretch/>
          </p:blipFill>
          <p:spPr>
            <a:xfrm>
              <a:off x="9048006" y="3527899"/>
              <a:ext cx="1154542" cy="1122733"/>
            </a:xfrm>
            <a:prstGeom prst="rect">
              <a:avLst/>
            </a:prstGeom>
            <a:noFill/>
            <a:ln>
              <a:noFill/>
            </a:ln>
          </p:spPr>
        </p:pic>
        <p:sp>
          <p:nvSpPr>
            <p:cNvPr id="214" name="Google Shape;214;p8"/>
            <p:cNvSpPr/>
            <p:nvPr/>
          </p:nvSpPr>
          <p:spPr>
            <a:xfrm rot="3274">
              <a:off x="9052301" y="3824926"/>
              <a:ext cx="1124762"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zh-TW" sz="3200">
                  <a:solidFill>
                    <a:srgbClr val="69050A"/>
                  </a:solidFill>
                  <a:latin typeface="DFKai-SB"/>
                  <a:ea typeface="DFKai-SB"/>
                  <a:cs typeface="DFKai-SB"/>
                  <a:sym typeface="DFKai-SB"/>
                </a:rPr>
                <a:t>03</a:t>
              </a:r>
              <a:endParaRPr b="1" sz="3200">
                <a:solidFill>
                  <a:srgbClr val="69050A"/>
                </a:solidFill>
                <a:latin typeface="DFKai-SB"/>
                <a:ea typeface="DFKai-SB"/>
                <a:cs typeface="DFKai-SB"/>
                <a:sym typeface="DFKai-SB"/>
              </a:endParaRPr>
            </a:p>
          </p:txBody>
        </p:sp>
      </p:grpSp>
      <p:grpSp>
        <p:nvGrpSpPr>
          <p:cNvPr id="215" name="Google Shape;215;p8"/>
          <p:cNvGrpSpPr/>
          <p:nvPr/>
        </p:nvGrpSpPr>
        <p:grpSpPr>
          <a:xfrm>
            <a:off x="4333694" y="2649900"/>
            <a:ext cx="3625853" cy="2672042"/>
            <a:chOff x="4322564" y="4106167"/>
            <a:chExt cx="3625853" cy="2672042"/>
          </a:xfrm>
        </p:grpSpPr>
        <p:sp>
          <p:nvSpPr>
            <p:cNvPr id="216" name="Google Shape;216;p8"/>
            <p:cNvSpPr/>
            <p:nvPr/>
          </p:nvSpPr>
          <p:spPr>
            <a:xfrm rot="3373">
              <a:off x="4889917" y="4107667"/>
              <a:ext cx="3057601" cy="175440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3600">
                <a:solidFill>
                  <a:schemeClr val="dk1"/>
                </a:solidFill>
                <a:latin typeface="DFKai-SB"/>
                <a:ea typeface="DFKai-SB"/>
                <a:cs typeface="DFKai-SB"/>
                <a:sym typeface="DFKai-SB"/>
              </a:endParaRPr>
            </a:p>
            <a:p>
              <a:pPr indent="0" lvl="0" marL="0" marR="0" rtl="0" algn="ctr">
                <a:spcBef>
                  <a:spcPts val="0"/>
                </a:spcBef>
                <a:spcAft>
                  <a:spcPts val="0"/>
                </a:spcAft>
                <a:buNone/>
              </a:pPr>
              <a:r>
                <a:rPr b="1" lang="zh-TW" sz="3600">
                  <a:solidFill>
                    <a:srgbClr val="7030A0"/>
                  </a:solidFill>
                  <a:latin typeface="DFKai-SB"/>
                  <a:ea typeface="DFKai-SB"/>
                  <a:cs typeface="DFKai-SB"/>
                  <a:sym typeface="DFKai-SB"/>
                </a:rPr>
                <a:t>臺北市政府</a:t>
              </a:r>
              <a:endParaRPr b="1" sz="3600">
                <a:solidFill>
                  <a:srgbClr val="7030A0"/>
                </a:solidFill>
                <a:latin typeface="DFKai-SB"/>
                <a:ea typeface="DFKai-SB"/>
                <a:cs typeface="DFKai-SB"/>
                <a:sym typeface="DFKai-SB"/>
              </a:endParaRPr>
            </a:p>
            <a:p>
              <a:pPr indent="0" lvl="0" marL="0" marR="0" rtl="0" algn="ctr">
                <a:spcBef>
                  <a:spcPts val="0"/>
                </a:spcBef>
                <a:spcAft>
                  <a:spcPts val="0"/>
                </a:spcAft>
                <a:buNone/>
              </a:pPr>
              <a:r>
                <a:rPr b="1" lang="zh-TW" sz="3600">
                  <a:solidFill>
                    <a:srgbClr val="7030A0"/>
                  </a:solidFill>
                  <a:latin typeface="DFKai-SB"/>
                  <a:ea typeface="DFKai-SB"/>
                  <a:cs typeface="DFKai-SB"/>
                  <a:sym typeface="DFKai-SB"/>
                </a:rPr>
                <a:t>教育局</a:t>
              </a:r>
              <a:endParaRPr b="1" sz="3600">
                <a:solidFill>
                  <a:srgbClr val="7030A0"/>
                </a:solidFill>
                <a:latin typeface="DFKai-SB"/>
                <a:ea typeface="DFKai-SB"/>
                <a:cs typeface="DFKai-SB"/>
                <a:sym typeface="DFKai-SB"/>
              </a:endParaRPr>
            </a:p>
          </p:txBody>
        </p:sp>
        <p:sp>
          <p:nvSpPr>
            <p:cNvPr id="217" name="Google Shape;217;p8"/>
            <p:cNvSpPr/>
            <p:nvPr/>
          </p:nvSpPr>
          <p:spPr>
            <a:xfrm>
              <a:off x="4322564" y="5762546"/>
              <a:ext cx="3598702"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zh-TW" sz="2000" u="sng">
                  <a:solidFill>
                    <a:schemeClr val="dk1"/>
                  </a:solidFill>
                  <a:latin typeface="DFKai-SB"/>
                  <a:ea typeface="DFKai-SB"/>
                  <a:cs typeface="DFKai-SB"/>
                  <a:sym typeface="DFKai-SB"/>
                  <a:hlinkClick r:id="rId9">
                    <a:extLst>
                      <a:ext uri="{A12FA001-AC4F-418D-AE19-62706E023703}">
                        <ahyp:hlinkClr val="tx"/>
                      </a:ext>
                    </a:extLst>
                  </a:hlinkClick>
                </a:rPr>
                <a:t>https://www.doe.gov.taipei</a:t>
              </a:r>
              <a:endParaRPr b="1" sz="2000">
                <a:solidFill>
                  <a:schemeClr val="dk1"/>
                </a:solidFill>
                <a:latin typeface="DFKai-SB"/>
                <a:ea typeface="DFKai-SB"/>
                <a:cs typeface="DFKai-SB"/>
                <a:sym typeface="DFKai-SB"/>
              </a:endParaRPr>
            </a:p>
            <a:p>
              <a:pPr indent="0" lvl="0" marL="0" marR="0" rtl="0" algn="ctr">
                <a:spcBef>
                  <a:spcPts val="0"/>
                </a:spcBef>
                <a:spcAft>
                  <a:spcPts val="0"/>
                </a:spcAft>
                <a:buNone/>
              </a:pPr>
              <a:r>
                <a:t/>
              </a:r>
              <a:endParaRPr b="1" sz="2000">
                <a:solidFill>
                  <a:schemeClr val="dk1"/>
                </a:solidFill>
                <a:latin typeface="DFKai-SB"/>
                <a:ea typeface="DFKai-SB"/>
                <a:cs typeface="DFKai-SB"/>
                <a:sym typeface="DFKai-SB"/>
              </a:endParaRPr>
            </a:p>
            <a:p>
              <a:pPr indent="0" lvl="0" marL="0" marR="0" rtl="0" algn="ctr">
                <a:spcBef>
                  <a:spcPts val="0"/>
                </a:spcBef>
                <a:spcAft>
                  <a:spcPts val="0"/>
                </a:spcAft>
                <a:buNone/>
              </a:pPr>
              <a:r>
                <a:t/>
              </a:r>
              <a:endParaRPr b="1" sz="2000">
                <a:solidFill>
                  <a:schemeClr val="dk1"/>
                </a:solidFill>
                <a:latin typeface="DFKai-SB"/>
                <a:ea typeface="DFKai-SB"/>
                <a:cs typeface="DFKai-SB"/>
                <a:sym typeface="DFKai-SB"/>
              </a:endParaRPr>
            </a:p>
          </p:txBody>
        </p:sp>
      </p:grpSp>
      <p:grpSp>
        <p:nvGrpSpPr>
          <p:cNvPr id="218" name="Google Shape;218;p8"/>
          <p:cNvGrpSpPr/>
          <p:nvPr/>
        </p:nvGrpSpPr>
        <p:grpSpPr>
          <a:xfrm>
            <a:off x="8106941" y="3339635"/>
            <a:ext cx="3238135" cy="1661152"/>
            <a:chOff x="8095811" y="4795902"/>
            <a:chExt cx="3238135" cy="1661152"/>
          </a:xfrm>
        </p:grpSpPr>
        <p:sp>
          <p:nvSpPr>
            <p:cNvPr id="219" name="Google Shape;219;p8"/>
            <p:cNvSpPr/>
            <p:nvPr/>
          </p:nvSpPr>
          <p:spPr>
            <a:xfrm rot="3274">
              <a:off x="8747383" y="4796811"/>
              <a:ext cx="1909588"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zh-TW" sz="3600">
                  <a:solidFill>
                    <a:srgbClr val="7030A0"/>
                  </a:solidFill>
                  <a:latin typeface="DFKai-SB"/>
                  <a:ea typeface="DFKai-SB"/>
                  <a:cs typeface="DFKai-SB"/>
                  <a:sym typeface="DFKai-SB"/>
                </a:rPr>
                <a:t>資優中心</a:t>
              </a:r>
              <a:endParaRPr b="1" sz="3600">
                <a:solidFill>
                  <a:srgbClr val="7030A0"/>
                </a:solidFill>
                <a:latin typeface="DFKai-SB"/>
                <a:ea typeface="DFKai-SB"/>
                <a:cs typeface="DFKai-SB"/>
                <a:sym typeface="DFKai-SB"/>
              </a:endParaRPr>
            </a:p>
          </p:txBody>
        </p:sp>
        <p:sp>
          <p:nvSpPr>
            <p:cNvPr id="220" name="Google Shape;220;p8"/>
            <p:cNvSpPr/>
            <p:nvPr/>
          </p:nvSpPr>
          <p:spPr>
            <a:xfrm>
              <a:off x="8095811" y="5749168"/>
              <a:ext cx="3238135"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zh-TW" sz="2000" u="sng">
                  <a:solidFill>
                    <a:schemeClr val="dk1"/>
                  </a:solidFill>
                  <a:latin typeface="DFKai-SB"/>
                  <a:ea typeface="DFKai-SB"/>
                  <a:cs typeface="DFKai-SB"/>
                  <a:sym typeface="DFKai-SB"/>
                  <a:hlinkClick r:id="rId10">
                    <a:extLst>
                      <a:ext uri="{A12FA001-AC4F-418D-AE19-62706E023703}">
                        <ahyp:hlinkClr val="tx"/>
                      </a:ext>
                    </a:extLst>
                  </a:hlinkClick>
                </a:rPr>
                <a:t>https://trcgt.tp.edu.tw</a:t>
              </a:r>
              <a:endParaRPr b="1" sz="2000">
                <a:solidFill>
                  <a:schemeClr val="dk1"/>
                </a:solidFill>
                <a:latin typeface="DFKai-SB"/>
                <a:ea typeface="DFKai-SB"/>
                <a:cs typeface="DFKai-SB"/>
                <a:sym typeface="DFKai-SB"/>
              </a:endParaRPr>
            </a:p>
            <a:p>
              <a:pPr indent="0" lvl="0" marL="0" marR="0" rtl="0" algn="ctr">
                <a:spcBef>
                  <a:spcPts val="0"/>
                </a:spcBef>
                <a:spcAft>
                  <a:spcPts val="0"/>
                </a:spcAft>
                <a:buNone/>
              </a:pPr>
              <a:r>
                <a:t/>
              </a:r>
              <a:endParaRPr b="1" sz="2000">
                <a:solidFill>
                  <a:schemeClr val="dk1"/>
                </a:solidFill>
                <a:latin typeface="DFKai-SB"/>
                <a:ea typeface="DFKai-SB"/>
                <a:cs typeface="DFKai-SB"/>
                <a:sym typeface="DFKai-SB"/>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pic>
        <p:nvPicPr>
          <p:cNvPr id="225" name="Google Shape;225;p9"/>
          <p:cNvPicPr preferRelativeResize="0"/>
          <p:nvPr/>
        </p:nvPicPr>
        <p:blipFill rotWithShape="1">
          <a:blip r:embed="rId3">
            <a:alphaModFix/>
          </a:blip>
          <a:srcRect b="0" l="0" r="0" t="0"/>
          <a:stretch/>
        </p:blipFill>
        <p:spPr>
          <a:xfrm>
            <a:off x="10624821" y="3824748"/>
            <a:ext cx="1567179" cy="3033251"/>
          </a:xfrm>
          <a:prstGeom prst="rect">
            <a:avLst/>
          </a:prstGeom>
          <a:noFill/>
          <a:ln>
            <a:noFill/>
          </a:ln>
        </p:spPr>
      </p:pic>
      <p:pic>
        <p:nvPicPr>
          <p:cNvPr id="226" name="Google Shape;226;p9"/>
          <p:cNvPicPr preferRelativeResize="0"/>
          <p:nvPr/>
        </p:nvPicPr>
        <p:blipFill rotWithShape="1">
          <a:blip r:embed="rId3">
            <a:alphaModFix/>
          </a:blip>
          <a:srcRect b="0" l="0" r="0" t="0"/>
          <a:stretch/>
        </p:blipFill>
        <p:spPr>
          <a:xfrm flipH="1">
            <a:off x="-1" y="3293806"/>
            <a:ext cx="1841499" cy="3564192"/>
          </a:xfrm>
          <a:prstGeom prst="rect">
            <a:avLst/>
          </a:prstGeom>
          <a:noFill/>
          <a:ln>
            <a:noFill/>
          </a:ln>
        </p:spPr>
      </p:pic>
      <p:grpSp>
        <p:nvGrpSpPr>
          <p:cNvPr id="227" name="Google Shape;227;p9"/>
          <p:cNvGrpSpPr/>
          <p:nvPr/>
        </p:nvGrpSpPr>
        <p:grpSpPr>
          <a:xfrm>
            <a:off x="2954941" y="140536"/>
            <a:ext cx="5982579" cy="1167945"/>
            <a:chOff x="3027830" y="946781"/>
            <a:chExt cx="4119016" cy="971179"/>
          </a:xfrm>
        </p:grpSpPr>
        <p:pic>
          <p:nvPicPr>
            <p:cNvPr id="228" name="Google Shape;228;p9"/>
            <p:cNvPicPr preferRelativeResize="0"/>
            <p:nvPr/>
          </p:nvPicPr>
          <p:blipFill rotWithShape="1">
            <a:blip r:embed="rId4">
              <a:alphaModFix/>
            </a:blip>
            <a:srcRect b="0" l="0" r="0" t="0"/>
            <a:stretch/>
          </p:blipFill>
          <p:spPr>
            <a:xfrm>
              <a:off x="3027830" y="946781"/>
              <a:ext cx="4119016" cy="971179"/>
            </a:xfrm>
            <a:prstGeom prst="rect">
              <a:avLst/>
            </a:prstGeom>
            <a:noFill/>
            <a:ln>
              <a:noFill/>
            </a:ln>
          </p:spPr>
        </p:pic>
        <p:sp>
          <p:nvSpPr>
            <p:cNvPr id="229" name="Google Shape;229;p9"/>
            <p:cNvSpPr/>
            <p:nvPr/>
          </p:nvSpPr>
          <p:spPr>
            <a:xfrm rot="3274">
              <a:off x="3728478" y="1151144"/>
              <a:ext cx="2717718"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zh-TW" sz="3600">
                  <a:solidFill>
                    <a:srgbClr val="002060"/>
                  </a:solidFill>
                  <a:latin typeface="DFKai-SB"/>
                  <a:ea typeface="DFKai-SB"/>
                  <a:cs typeface="DFKai-SB"/>
                  <a:sym typeface="DFKai-SB"/>
                </a:rPr>
                <a:t>報名須知</a:t>
              </a:r>
              <a:endParaRPr/>
            </a:p>
          </p:txBody>
        </p:sp>
      </p:grpSp>
      <p:sp>
        <p:nvSpPr>
          <p:cNvPr id="230" name="Google Shape;230;p9"/>
          <p:cNvSpPr/>
          <p:nvPr/>
        </p:nvSpPr>
        <p:spPr>
          <a:xfrm>
            <a:off x="2954950" y="1880700"/>
            <a:ext cx="7812300" cy="3412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zh-TW" sz="3800">
                <a:solidFill>
                  <a:srgbClr val="FF0000"/>
                </a:solidFill>
                <a:latin typeface="DFKai-SB"/>
                <a:ea typeface="DFKai-SB"/>
                <a:cs typeface="DFKai-SB"/>
                <a:sym typeface="DFKai-SB"/>
              </a:rPr>
              <a:t>一、重要規定:</a:t>
            </a:r>
            <a:endParaRPr sz="2000"/>
          </a:p>
          <a:p>
            <a:pPr indent="0" lvl="0" marL="0" marR="0" rtl="0" algn="l">
              <a:spcBef>
                <a:spcPts val="0"/>
              </a:spcBef>
              <a:spcAft>
                <a:spcPts val="0"/>
              </a:spcAft>
              <a:buNone/>
            </a:pPr>
            <a:r>
              <a:rPr b="1" lang="zh-TW" sz="3800">
                <a:solidFill>
                  <a:srgbClr val="7030A0"/>
                </a:solidFill>
                <a:latin typeface="DFKai-SB"/>
                <a:ea typeface="DFKai-SB"/>
                <a:cs typeface="DFKai-SB"/>
                <a:sym typeface="DFKai-SB"/>
              </a:rPr>
              <a:t>學生報考藝術才能音樂班,以設籍臺北市者為限。跨縣市重複報名者,取</a:t>
            </a:r>
            <a:endParaRPr sz="2000"/>
          </a:p>
          <a:p>
            <a:pPr indent="0" lvl="0" marL="0" marR="0" rtl="0" algn="l">
              <a:spcBef>
                <a:spcPts val="0"/>
              </a:spcBef>
              <a:spcAft>
                <a:spcPts val="0"/>
              </a:spcAft>
              <a:buNone/>
            </a:pPr>
            <a:r>
              <a:rPr b="1" lang="zh-TW" sz="3800">
                <a:solidFill>
                  <a:srgbClr val="7030A0"/>
                </a:solidFill>
                <a:latin typeface="DFKai-SB"/>
                <a:ea typeface="DFKai-SB"/>
                <a:cs typeface="DFKai-SB"/>
                <a:sym typeface="DFKai-SB"/>
              </a:rPr>
              <a:t>消其應考資格,若經錄取則取消其錄取資格。</a:t>
            </a:r>
            <a:endParaRPr sz="2000"/>
          </a:p>
          <a:p>
            <a:pPr indent="0" lvl="0" marL="0" marR="0" rtl="0" algn="l">
              <a:spcBef>
                <a:spcPts val="0"/>
              </a:spcBef>
              <a:spcAft>
                <a:spcPts val="0"/>
              </a:spcAft>
              <a:buNone/>
            </a:pPr>
            <a:r>
              <a:t/>
            </a:r>
            <a:endParaRPr b="1" sz="3200">
              <a:solidFill>
                <a:srgbClr val="FF0000"/>
              </a:solidFill>
              <a:latin typeface="DFKai-SB"/>
              <a:ea typeface="DFKai-SB"/>
              <a:cs typeface="DFKai-SB"/>
              <a:sym typeface="DFKai-SB"/>
            </a:endParaRPr>
          </a:p>
        </p:txBody>
      </p:sp>
    </p:spTree>
  </p:cSld>
  <p:clrMapOvr>
    <a:masterClrMapping/>
  </p:clrMapOvr>
</p:sld>
</file>

<file path=ppt/theme/theme1.xml><?xml version="1.0" encoding="utf-8"?>
<a:theme xmlns:a="http://schemas.openxmlformats.org/drawingml/2006/main" xmlns:r="http://schemas.openxmlformats.org/officeDocument/2006/relationships" name="第一PPT，www.1ppt.com">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2018-06-03T06:40:39Z</dcterms:created>
  <dc:creator>优品PPT</dc:creator>
</cp:coreProperties>
</file>